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90" r:id="rId5"/>
    <p:sldId id="274" r:id="rId6"/>
    <p:sldId id="259" r:id="rId7"/>
    <p:sldId id="261" r:id="rId8"/>
    <p:sldId id="281" r:id="rId9"/>
    <p:sldId id="280" r:id="rId10"/>
    <p:sldId id="279" r:id="rId11"/>
    <p:sldId id="288" r:id="rId12"/>
    <p:sldId id="284" r:id="rId13"/>
    <p:sldId id="285" r:id="rId14"/>
    <p:sldId id="278" r:id="rId15"/>
    <p:sldId id="287" r:id="rId16"/>
    <p:sldId id="286" r:id="rId17"/>
    <p:sldId id="282" r:id="rId18"/>
    <p:sldId id="263" r:id="rId19"/>
    <p:sldId id="283" r:id="rId20"/>
    <p:sldId id="262" r:id="rId21"/>
    <p:sldId id="264" r:id="rId22"/>
    <p:sldId id="270" r:id="rId23"/>
    <p:sldId id="272" r:id="rId24"/>
    <p:sldId id="271" r:id="rId25"/>
    <p:sldId id="265" r:id="rId26"/>
    <p:sldId id="266" r:id="rId27"/>
    <p:sldId id="267" r:id="rId28"/>
    <p:sldId id="273" r:id="rId29"/>
    <p:sldId id="276" r:id="rId30"/>
    <p:sldId id="289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06636-3D20-4DDD-A056-2A2D0C211780}" v="32" dt="2021-11-15T15:41:05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5" autoAdjust="0"/>
  </p:normalViewPr>
  <p:slideViewPr>
    <p:cSldViewPr>
      <p:cViewPr varScale="1">
        <p:scale>
          <a:sx n="63" d="100"/>
          <a:sy n="63" d="100"/>
        </p:scale>
        <p:origin x="67" y="4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dna" userId="9f5aa454-26b0-4d95-a116-e17bc5cd0fd5" providerId="ADAL" clId="{06D06636-3D20-4DDD-A056-2A2D0C211780}"/>
    <pc:docChg chg="undo redo custSel addSld delSld modSld">
      <pc:chgData name="Ariadna" userId="9f5aa454-26b0-4d95-a116-e17bc5cd0fd5" providerId="ADAL" clId="{06D06636-3D20-4DDD-A056-2A2D0C211780}" dt="2021-11-15T16:06:02.247" v="1160" actId="115"/>
      <pc:docMkLst>
        <pc:docMk/>
      </pc:docMkLst>
      <pc:sldChg chg="modSp mod">
        <pc:chgData name="Ariadna" userId="9f5aa454-26b0-4d95-a116-e17bc5cd0fd5" providerId="ADAL" clId="{06D06636-3D20-4DDD-A056-2A2D0C211780}" dt="2021-11-15T08:59:32.412" v="402" actId="27636"/>
        <pc:sldMkLst>
          <pc:docMk/>
          <pc:sldMk cId="0" sldId="256"/>
        </pc:sldMkLst>
        <pc:spChg chg="mod">
          <ac:chgData name="Ariadna" userId="9f5aa454-26b0-4d95-a116-e17bc5cd0fd5" providerId="ADAL" clId="{06D06636-3D20-4DDD-A056-2A2D0C211780}" dt="2021-11-15T08:59:32.412" v="402" actId="27636"/>
          <ac:spMkLst>
            <pc:docMk/>
            <pc:sldMk cId="0" sldId="256"/>
            <ac:spMk id="3" creationId="{00000000-0000-0000-0000-000000000000}"/>
          </ac:spMkLst>
        </pc:spChg>
        <pc:spChg chg="mod">
          <ac:chgData name="Ariadna" userId="9f5aa454-26b0-4d95-a116-e17bc5cd0fd5" providerId="ADAL" clId="{06D06636-3D20-4DDD-A056-2A2D0C211780}" dt="2021-11-15T08:29:44.586" v="25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Ariadna" userId="9f5aa454-26b0-4d95-a116-e17bc5cd0fd5" providerId="ADAL" clId="{06D06636-3D20-4DDD-A056-2A2D0C211780}" dt="2021-11-15T10:02:51.153" v="406" actId="20577"/>
        <pc:sldMkLst>
          <pc:docMk/>
          <pc:sldMk cId="0" sldId="257"/>
        </pc:sldMkLst>
        <pc:spChg chg="mod">
          <ac:chgData name="Ariadna" userId="9f5aa454-26b0-4d95-a116-e17bc5cd0fd5" providerId="ADAL" clId="{06D06636-3D20-4DDD-A056-2A2D0C211780}" dt="2021-11-15T10:02:51.153" v="406" actId="20577"/>
          <ac:spMkLst>
            <pc:docMk/>
            <pc:sldMk cId="0" sldId="257"/>
            <ac:spMk id="3" creationId="{00000000-0000-0000-0000-000000000000}"/>
          </ac:spMkLst>
        </pc:spChg>
      </pc:sldChg>
      <pc:sldChg chg="addSp modSp mod">
        <pc:chgData name="Ariadna" userId="9f5aa454-26b0-4d95-a116-e17bc5cd0fd5" providerId="ADAL" clId="{06D06636-3D20-4DDD-A056-2A2D0C211780}" dt="2021-11-15T14:34:47.336" v="558" actId="790"/>
        <pc:sldMkLst>
          <pc:docMk/>
          <pc:sldMk cId="0" sldId="258"/>
        </pc:sldMkLst>
        <pc:spChg chg="add mod">
          <ac:chgData name="Ariadna" userId="9f5aa454-26b0-4d95-a116-e17bc5cd0fd5" providerId="ADAL" clId="{06D06636-3D20-4DDD-A056-2A2D0C211780}" dt="2021-11-15T14:34:47.336" v="558" actId="790"/>
          <ac:spMkLst>
            <pc:docMk/>
            <pc:sldMk cId="0" sldId="258"/>
            <ac:spMk id="2" creationId="{C8185A67-4CFF-4C61-AF2A-0B33BBA53F84}"/>
          </ac:spMkLst>
        </pc:spChg>
        <pc:spChg chg="mod">
          <ac:chgData name="Ariadna" userId="9f5aa454-26b0-4d95-a116-e17bc5cd0fd5" providerId="ADAL" clId="{06D06636-3D20-4DDD-A056-2A2D0C211780}" dt="2021-11-15T14:34:07.812" v="547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Ariadna" userId="9f5aa454-26b0-4d95-a116-e17bc5cd0fd5" providerId="ADAL" clId="{06D06636-3D20-4DDD-A056-2A2D0C211780}" dt="2021-11-15T14:49:59.113" v="630" actId="1076"/>
        <pc:sldMkLst>
          <pc:docMk/>
          <pc:sldMk cId="0" sldId="259"/>
        </pc:sldMkLst>
        <pc:spChg chg="mod">
          <ac:chgData name="Ariadna" userId="9f5aa454-26b0-4d95-a116-e17bc5cd0fd5" providerId="ADAL" clId="{06D06636-3D20-4DDD-A056-2A2D0C211780}" dt="2021-11-15T14:49:59.113" v="630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Ariadna" userId="9f5aa454-26b0-4d95-a116-e17bc5cd0fd5" providerId="ADAL" clId="{06D06636-3D20-4DDD-A056-2A2D0C211780}" dt="2021-11-15T14:49:12.795" v="618" actId="1076"/>
          <ac:spMkLst>
            <pc:docMk/>
            <pc:sldMk cId="0" sldId="259"/>
            <ac:spMk id="19457" creationId="{00000000-0000-0000-0000-000000000000}"/>
          </ac:spMkLst>
        </pc:spChg>
      </pc:sldChg>
      <pc:sldChg chg="modSp mod">
        <pc:chgData name="Ariadna" userId="9f5aa454-26b0-4d95-a116-e17bc5cd0fd5" providerId="ADAL" clId="{06D06636-3D20-4DDD-A056-2A2D0C211780}" dt="2021-11-15T15:01:55.979" v="661" actId="20577"/>
        <pc:sldMkLst>
          <pc:docMk/>
          <pc:sldMk cId="0" sldId="261"/>
        </pc:sldMkLst>
        <pc:spChg chg="mod">
          <ac:chgData name="Ariadna" userId="9f5aa454-26b0-4d95-a116-e17bc5cd0fd5" providerId="ADAL" clId="{06D06636-3D20-4DDD-A056-2A2D0C211780}" dt="2021-11-15T15:01:55.979" v="661" actId="20577"/>
          <ac:spMkLst>
            <pc:docMk/>
            <pc:sldMk cId="0" sldId="261"/>
            <ac:spMk id="3" creationId="{00000000-0000-0000-0000-000000000000}"/>
          </ac:spMkLst>
        </pc:spChg>
        <pc:spChg chg="mod">
          <ac:chgData name="Ariadna" userId="9f5aa454-26b0-4d95-a116-e17bc5cd0fd5" providerId="ADAL" clId="{06D06636-3D20-4DDD-A056-2A2D0C211780}" dt="2021-11-15T10:19:57.792" v="478" actId="20577"/>
          <ac:spMkLst>
            <pc:docMk/>
            <pc:sldMk cId="0" sldId="261"/>
            <ac:spMk id="22529" creationId="{00000000-0000-0000-0000-000000000000}"/>
          </ac:spMkLst>
        </pc:spChg>
      </pc:sldChg>
      <pc:sldChg chg="addSp delSp modSp del mod">
        <pc:chgData name="Ariadna" userId="9f5aa454-26b0-4d95-a116-e17bc5cd0fd5" providerId="ADAL" clId="{06D06636-3D20-4DDD-A056-2A2D0C211780}" dt="2021-11-15T08:32:11.299" v="34" actId="47"/>
        <pc:sldMkLst>
          <pc:docMk/>
          <pc:sldMk cId="0" sldId="269"/>
        </pc:sldMkLst>
        <pc:spChg chg="add mod">
          <ac:chgData name="Ariadna" userId="9f5aa454-26b0-4d95-a116-e17bc5cd0fd5" providerId="ADAL" clId="{06D06636-3D20-4DDD-A056-2A2D0C211780}" dt="2021-11-15T08:31:46.602" v="28" actId="21"/>
          <ac:spMkLst>
            <pc:docMk/>
            <pc:sldMk cId="0" sldId="269"/>
            <ac:spMk id="3" creationId="{8D3C78EF-190E-4F6E-8F7E-E43E21E4812E}"/>
          </ac:spMkLst>
        </pc:spChg>
        <pc:spChg chg="add mod">
          <ac:chgData name="Ariadna" userId="9f5aa454-26b0-4d95-a116-e17bc5cd0fd5" providerId="ADAL" clId="{06D06636-3D20-4DDD-A056-2A2D0C211780}" dt="2021-11-15T08:31:46.602" v="28" actId="21"/>
          <ac:spMkLst>
            <pc:docMk/>
            <pc:sldMk cId="0" sldId="269"/>
            <ac:spMk id="5" creationId="{3C7D2D0A-2679-4AB6-BCEC-D9C3E88485FF}"/>
          </ac:spMkLst>
        </pc:spChg>
        <pc:spChg chg="del">
          <ac:chgData name="Ariadna" userId="9f5aa454-26b0-4d95-a116-e17bc5cd0fd5" providerId="ADAL" clId="{06D06636-3D20-4DDD-A056-2A2D0C211780}" dt="2021-11-15T08:31:46.602" v="28" actId="21"/>
          <ac:spMkLst>
            <pc:docMk/>
            <pc:sldMk cId="0" sldId="269"/>
            <ac:spMk id="17409" creationId="{00000000-0000-0000-0000-000000000000}"/>
          </ac:spMkLst>
        </pc:spChg>
        <pc:spChg chg="del">
          <ac:chgData name="Ariadna" userId="9f5aa454-26b0-4d95-a116-e17bc5cd0fd5" providerId="ADAL" clId="{06D06636-3D20-4DDD-A056-2A2D0C211780}" dt="2021-11-15T08:31:46.602" v="28" actId="21"/>
          <ac:spMkLst>
            <pc:docMk/>
            <pc:sldMk cId="0" sldId="269"/>
            <ac:spMk id="17410" creationId="{00000000-0000-0000-0000-000000000000}"/>
          </ac:spMkLst>
        </pc:spChg>
      </pc:sldChg>
      <pc:sldChg chg="modSp mod">
        <pc:chgData name="Ariadna" userId="9f5aa454-26b0-4d95-a116-e17bc5cd0fd5" providerId="ADAL" clId="{06D06636-3D20-4DDD-A056-2A2D0C211780}" dt="2021-11-15T10:51:52.689" v="527" actId="20577"/>
        <pc:sldMkLst>
          <pc:docMk/>
          <pc:sldMk cId="0" sldId="270"/>
        </pc:sldMkLst>
        <pc:spChg chg="mod">
          <ac:chgData name="Ariadna" userId="9f5aa454-26b0-4d95-a116-e17bc5cd0fd5" providerId="ADAL" clId="{06D06636-3D20-4DDD-A056-2A2D0C211780}" dt="2021-11-15T10:51:52.689" v="527" actId="20577"/>
          <ac:spMkLst>
            <pc:docMk/>
            <pc:sldMk cId="0" sldId="270"/>
            <ac:spMk id="26626" creationId="{00000000-0000-0000-0000-000000000000}"/>
          </ac:spMkLst>
        </pc:spChg>
      </pc:sldChg>
      <pc:sldChg chg="addSp modSp mod">
        <pc:chgData name="Ariadna" userId="9f5aa454-26b0-4d95-a116-e17bc5cd0fd5" providerId="ADAL" clId="{06D06636-3D20-4DDD-A056-2A2D0C211780}" dt="2021-11-15T16:06:02.247" v="1160" actId="115"/>
        <pc:sldMkLst>
          <pc:docMk/>
          <pc:sldMk cId="0" sldId="274"/>
        </pc:sldMkLst>
        <pc:spChg chg="add mod">
          <ac:chgData name="Ariadna" userId="9f5aa454-26b0-4d95-a116-e17bc5cd0fd5" providerId="ADAL" clId="{06D06636-3D20-4DDD-A056-2A2D0C211780}" dt="2021-11-15T16:06:02.247" v="1160" actId="115"/>
          <ac:spMkLst>
            <pc:docMk/>
            <pc:sldMk cId="0" sldId="274"/>
            <ac:spMk id="2" creationId="{04C01907-B463-4B8C-A968-7F521E012721}"/>
          </ac:spMkLst>
        </pc:spChg>
        <pc:spChg chg="mod">
          <ac:chgData name="Ariadna" userId="9f5aa454-26b0-4d95-a116-e17bc5cd0fd5" providerId="ADAL" clId="{06D06636-3D20-4DDD-A056-2A2D0C211780}" dt="2021-11-15T14:46:02.410" v="562" actId="14100"/>
          <ac:spMkLst>
            <pc:docMk/>
            <pc:sldMk cId="0" sldId="274"/>
            <ac:spMk id="3" creationId="{00000000-0000-0000-0000-000000000000}"/>
          </ac:spMkLst>
        </pc:spChg>
      </pc:sldChg>
      <pc:sldChg chg="modSp mod">
        <pc:chgData name="Ariadna" userId="9f5aa454-26b0-4d95-a116-e17bc5cd0fd5" providerId="ADAL" clId="{06D06636-3D20-4DDD-A056-2A2D0C211780}" dt="2021-11-15T15:44:19.516" v="1152" actId="20577"/>
        <pc:sldMkLst>
          <pc:docMk/>
          <pc:sldMk cId="0" sldId="278"/>
        </pc:sldMkLst>
        <pc:spChg chg="mod">
          <ac:chgData name="Ariadna" userId="9f5aa454-26b0-4d95-a116-e17bc5cd0fd5" providerId="ADAL" clId="{06D06636-3D20-4DDD-A056-2A2D0C211780}" dt="2021-11-15T15:30:43.038" v="1061" actId="20577"/>
          <ac:spMkLst>
            <pc:docMk/>
            <pc:sldMk cId="0" sldId="278"/>
            <ac:spMk id="2" creationId="{00000000-0000-0000-0000-000000000000}"/>
          </ac:spMkLst>
        </pc:spChg>
        <pc:spChg chg="mod">
          <ac:chgData name="Ariadna" userId="9f5aa454-26b0-4d95-a116-e17bc5cd0fd5" providerId="ADAL" clId="{06D06636-3D20-4DDD-A056-2A2D0C211780}" dt="2021-11-15T15:44:19.516" v="1152" actId="20577"/>
          <ac:spMkLst>
            <pc:docMk/>
            <pc:sldMk cId="0" sldId="278"/>
            <ac:spMk id="3" creationId="{00000000-0000-0000-0000-000000000000}"/>
          </ac:spMkLst>
        </pc:spChg>
      </pc:sldChg>
      <pc:sldChg chg="addSp delSp modSp mod">
        <pc:chgData name="Ariadna" userId="9f5aa454-26b0-4d95-a116-e17bc5cd0fd5" providerId="ADAL" clId="{06D06636-3D20-4DDD-A056-2A2D0C211780}" dt="2021-11-15T10:20:07.976" v="494" actId="20577"/>
        <pc:sldMkLst>
          <pc:docMk/>
          <pc:sldMk cId="0" sldId="279"/>
        </pc:sldMkLst>
        <pc:spChg chg="mod">
          <ac:chgData name="Ariadna" userId="9f5aa454-26b0-4d95-a116-e17bc5cd0fd5" providerId="ADAL" clId="{06D06636-3D20-4DDD-A056-2A2D0C211780}" dt="2021-11-15T10:20:07.976" v="494" actId="20577"/>
          <ac:spMkLst>
            <pc:docMk/>
            <pc:sldMk cId="0" sldId="279"/>
            <ac:spMk id="2" creationId="{00000000-0000-0000-0000-000000000000}"/>
          </ac:spMkLst>
        </pc:spChg>
        <pc:spChg chg="add del mod">
          <ac:chgData name="Ariadna" userId="9f5aa454-26b0-4d95-a116-e17bc5cd0fd5" providerId="ADAL" clId="{06D06636-3D20-4DDD-A056-2A2D0C211780}" dt="2021-11-15T10:10:55.176" v="418" actId="478"/>
          <ac:spMkLst>
            <pc:docMk/>
            <pc:sldMk cId="0" sldId="279"/>
            <ac:spMk id="6" creationId="{9D841F76-339D-4808-8D7D-7F57E149448E}"/>
          </ac:spMkLst>
        </pc:spChg>
        <pc:picChg chg="add mod modCrop">
          <ac:chgData name="Ariadna" userId="9f5aa454-26b0-4d95-a116-e17bc5cd0fd5" providerId="ADAL" clId="{06D06636-3D20-4DDD-A056-2A2D0C211780}" dt="2021-11-15T10:11:03.445" v="423" actId="1076"/>
          <ac:picMkLst>
            <pc:docMk/>
            <pc:sldMk cId="0" sldId="279"/>
            <ac:picMk id="4" creationId="{94D7568B-AFC4-4CCB-9222-81EAA51A5A40}"/>
          </ac:picMkLst>
        </pc:picChg>
        <pc:picChg chg="del">
          <ac:chgData name="Ariadna" userId="9f5aa454-26b0-4d95-a116-e17bc5cd0fd5" providerId="ADAL" clId="{06D06636-3D20-4DDD-A056-2A2D0C211780}" dt="2021-11-15T10:10:51.251" v="417" actId="478"/>
          <ac:picMkLst>
            <pc:docMk/>
            <pc:sldMk cId="0" sldId="279"/>
            <ac:picMk id="7" creationId="{00000000-0000-0000-0000-000000000000}"/>
          </ac:picMkLst>
        </pc:picChg>
      </pc:sldChg>
      <pc:sldChg chg="modSp mod">
        <pc:chgData name="Ariadna" userId="9f5aa454-26b0-4d95-a116-e17bc5cd0fd5" providerId="ADAL" clId="{06D06636-3D20-4DDD-A056-2A2D0C211780}" dt="2021-11-15T15:26:53.791" v="1037" actId="20577"/>
        <pc:sldMkLst>
          <pc:docMk/>
          <pc:sldMk cId="0" sldId="280"/>
        </pc:sldMkLst>
        <pc:spChg chg="mod">
          <ac:chgData name="Ariadna" userId="9f5aa454-26b0-4d95-a116-e17bc5cd0fd5" providerId="ADAL" clId="{06D06636-3D20-4DDD-A056-2A2D0C211780}" dt="2021-11-15T15:26:53.791" v="1037" actId="20577"/>
          <ac:spMkLst>
            <pc:docMk/>
            <pc:sldMk cId="0" sldId="280"/>
            <ac:spMk id="3" creationId="{00000000-0000-0000-0000-000000000000}"/>
          </ac:spMkLst>
        </pc:spChg>
        <pc:spChg chg="mod">
          <ac:chgData name="Ariadna" userId="9f5aa454-26b0-4d95-a116-e17bc5cd0fd5" providerId="ADAL" clId="{06D06636-3D20-4DDD-A056-2A2D0C211780}" dt="2021-11-15T10:20:04.622" v="489" actId="20577"/>
          <ac:spMkLst>
            <pc:docMk/>
            <pc:sldMk cId="0" sldId="280"/>
            <ac:spMk id="4" creationId="{00000000-0000-0000-0000-000000000000}"/>
          </ac:spMkLst>
        </pc:spChg>
      </pc:sldChg>
      <pc:sldChg chg="modSp mod">
        <pc:chgData name="Ariadna" userId="9f5aa454-26b0-4d95-a116-e17bc5cd0fd5" providerId="ADAL" clId="{06D06636-3D20-4DDD-A056-2A2D0C211780}" dt="2021-11-15T15:29:36.681" v="1038" actId="20577"/>
        <pc:sldMkLst>
          <pc:docMk/>
          <pc:sldMk cId="0" sldId="281"/>
        </pc:sldMkLst>
        <pc:spChg chg="mod">
          <ac:chgData name="Ariadna" userId="9f5aa454-26b0-4d95-a116-e17bc5cd0fd5" providerId="ADAL" clId="{06D06636-3D20-4DDD-A056-2A2D0C211780}" dt="2021-11-15T10:20:01.285" v="483" actId="20577"/>
          <ac:spMkLst>
            <pc:docMk/>
            <pc:sldMk cId="0" sldId="281"/>
            <ac:spMk id="2" creationId="{00000000-0000-0000-0000-000000000000}"/>
          </ac:spMkLst>
        </pc:spChg>
        <pc:spChg chg="mod">
          <ac:chgData name="Ariadna" userId="9f5aa454-26b0-4d95-a116-e17bc5cd0fd5" providerId="ADAL" clId="{06D06636-3D20-4DDD-A056-2A2D0C211780}" dt="2021-11-15T15:29:36.681" v="1038" actId="20577"/>
          <ac:spMkLst>
            <pc:docMk/>
            <pc:sldMk cId="0" sldId="281"/>
            <ac:spMk id="3" creationId="{00000000-0000-0000-0000-000000000000}"/>
          </ac:spMkLst>
        </pc:spChg>
      </pc:sldChg>
      <pc:sldChg chg="addSp delSp modSp mod">
        <pc:chgData name="Ariadna" userId="9f5aa454-26b0-4d95-a116-e17bc5cd0fd5" providerId="ADAL" clId="{06D06636-3D20-4DDD-A056-2A2D0C211780}" dt="2021-11-15T15:36:45.810" v="1092" actId="1076"/>
        <pc:sldMkLst>
          <pc:docMk/>
          <pc:sldMk cId="2012568121" sldId="284"/>
        </pc:sldMkLst>
        <pc:spChg chg="mod">
          <ac:chgData name="Ariadna" userId="9f5aa454-26b0-4d95-a116-e17bc5cd0fd5" providerId="ADAL" clId="{06D06636-3D20-4DDD-A056-2A2D0C211780}" dt="2021-11-15T15:30:36.466" v="1056" actId="20577"/>
          <ac:spMkLst>
            <pc:docMk/>
            <pc:sldMk cId="2012568121" sldId="284"/>
            <ac:spMk id="2" creationId="{00000000-0000-0000-0000-000000000000}"/>
          </ac:spMkLst>
        </pc:spChg>
        <pc:spChg chg="add mod">
          <ac:chgData name="Ariadna" userId="9f5aa454-26b0-4d95-a116-e17bc5cd0fd5" providerId="ADAL" clId="{06D06636-3D20-4DDD-A056-2A2D0C211780}" dt="2021-11-15T15:36:45.810" v="1092" actId="1076"/>
          <ac:spMkLst>
            <pc:docMk/>
            <pc:sldMk cId="2012568121" sldId="284"/>
            <ac:spMk id="4" creationId="{775FB2E1-FD5C-4CDB-9810-CC0D3AB1D8E7}"/>
          </ac:spMkLst>
        </pc:spChg>
        <pc:spChg chg="add del mod">
          <ac:chgData name="Ariadna" userId="9f5aa454-26b0-4d95-a116-e17bc5cd0fd5" providerId="ADAL" clId="{06D06636-3D20-4DDD-A056-2A2D0C211780}" dt="2021-11-15T10:13:55.821" v="446" actId="478"/>
          <ac:spMkLst>
            <pc:docMk/>
            <pc:sldMk cId="2012568121" sldId="284"/>
            <ac:spMk id="4" creationId="{C2364D15-EFB8-4F13-97E2-211B19B12FC0}"/>
          </ac:spMkLst>
        </pc:spChg>
        <pc:picChg chg="del">
          <ac:chgData name="Ariadna" userId="9f5aa454-26b0-4d95-a116-e17bc5cd0fd5" providerId="ADAL" clId="{06D06636-3D20-4DDD-A056-2A2D0C211780}" dt="2021-11-15T10:13:53.588" v="445" actId="478"/>
          <ac:picMkLst>
            <pc:docMk/>
            <pc:sldMk cId="2012568121" sldId="284"/>
            <ac:picMk id="5" creationId="{00000000-0000-0000-0000-000000000000}"/>
          </ac:picMkLst>
        </pc:picChg>
        <pc:picChg chg="add mod modCrop">
          <ac:chgData name="Ariadna" userId="9f5aa454-26b0-4d95-a116-e17bc5cd0fd5" providerId="ADAL" clId="{06D06636-3D20-4DDD-A056-2A2D0C211780}" dt="2021-11-15T10:14:13.150" v="455" actId="1076"/>
          <ac:picMkLst>
            <pc:docMk/>
            <pc:sldMk cId="2012568121" sldId="284"/>
            <ac:picMk id="7" creationId="{E3907663-557F-4520-9B84-AB6027CF410D}"/>
          </ac:picMkLst>
        </pc:picChg>
      </pc:sldChg>
      <pc:sldChg chg="addSp delSp modSp mod">
        <pc:chgData name="Ariadna" userId="9f5aa454-26b0-4d95-a116-e17bc5cd0fd5" providerId="ADAL" clId="{06D06636-3D20-4DDD-A056-2A2D0C211780}" dt="2021-11-15T15:37:07.698" v="1096" actId="1076"/>
        <pc:sldMkLst>
          <pc:docMk/>
          <pc:sldMk cId="1882144565" sldId="285"/>
        </pc:sldMkLst>
        <pc:spChg chg="mod">
          <ac:chgData name="Ariadna" userId="9f5aa454-26b0-4d95-a116-e17bc5cd0fd5" providerId="ADAL" clId="{06D06636-3D20-4DDD-A056-2A2D0C211780}" dt="2021-11-15T15:30:38.325" v="1057" actId="20577"/>
          <ac:spMkLst>
            <pc:docMk/>
            <pc:sldMk cId="1882144565" sldId="285"/>
            <ac:spMk id="2" creationId="{00000000-0000-0000-0000-000000000000}"/>
          </ac:spMkLst>
        </pc:spChg>
        <pc:spChg chg="add mod">
          <ac:chgData name="Ariadna" userId="9f5aa454-26b0-4d95-a116-e17bc5cd0fd5" providerId="ADAL" clId="{06D06636-3D20-4DDD-A056-2A2D0C211780}" dt="2021-11-15T15:37:07.698" v="1096" actId="1076"/>
          <ac:spMkLst>
            <pc:docMk/>
            <pc:sldMk cId="1882144565" sldId="285"/>
            <ac:spMk id="4" creationId="{34F83F22-7387-4C9A-9C4C-DBECC365A479}"/>
          </ac:spMkLst>
        </pc:spChg>
        <pc:spChg chg="add del mod">
          <ac:chgData name="Ariadna" userId="9f5aa454-26b0-4d95-a116-e17bc5cd0fd5" providerId="ADAL" clId="{06D06636-3D20-4DDD-A056-2A2D0C211780}" dt="2021-11-15T10:14:37.771" v="457" actId="478"/>
          <ac:spMkLst>
            <pc:docMk/>
            <pc:sldMk cId="1882144565" sldId="285"/>
            <ac:spMk id="4" creationId="{364ED40A-715F-46FB-A579-8A688325CA85}"/>
          </ac:spMkLst>
        </pc:spChg>
        <pc:picChg chg="add mod modCrop">
          <ac:chgData name="Ariadna" userId="9f5aa454-26b0-4d95-a116-e17bc5cd0fd5" providerId="ADAL" clId="{06D06636-3D20-4DDD-A056-2A2D0C211780}" dt="2021-11-15T10:14:56.740" v="467" actId="14100"/>
          <ac:picMkLst>
            <pc:docMk/>
            <pc:sldMk cId="1882144565" sldId="285"/>
            <ac:picMk id="6" creationId="{02902E27-65A3-41AC-B781-31D95A7A48B8}"/>
          </ac:picMkLst>
        </pc:picChg>
        <pc:picChg chg="del">
          <ac:chgData name="Ariadna" userId="9f5aa454-26b0-4d95-a116-e17bc5cd0fd5" providerId="ADAL" clId="{06D06636-3D20-4DDD-A056-2A2D0C211780}" dt="2021-11-15T10:14:35.481" v="456" actId="478"/>
          <ac:picMkLst>
            <pc:docMk/>
            <pc:sldMk cId="1882144565" sldId="285"/>
            <ac:picMk id="8" creationId="{00000000-0000-0000-0000-000000000000}"/>
          </ac:picMkLst>
        </pc:picChg>
      </pc:sldChg>
      <pc:sldChg chg="addSp delSp modSp mod">
        <pc:chgData name="Ariadna" userId="9f5aa454-26b0-4d95-a116-e17bc5cd0fd5" providerId="ADAL" clId="{06D06636-3D20-4DDD-A056-2A2D0C211780}" dt="2021-11-15T15:41:07.944" v="1109" actId="1076"/>
        <pc:sldMkLst>
          <pc:docMk/>
          <pc:sldMk cId="641276119" sldId="286"/>
        </pc:sldMkLst>
        <pc:spChg chg="add mod">
          <ac:chgData name="Ariadna" userId="9f5aa454-26b0-4d95-a116-e17bc5cd0fd5" providerId="ADAL" clId="{06D06636-3D20-4DDD-A056-2A2D0C211780}" dt="2021-11-15T15:41:07.944" v="1109" actId="1076"/>
          <ac:spMkLst>
            <pc:docMk/>
            <pc:sldMk cId="641276119" sldId="286"/>
            <ac:spMk id="4" creationId="{2853CA15-4357-4D50-8FB1-ECD15E926045}"/>
          </ac:spMkLst>
        </pc:spChg>
        <pc:picChg chg="add mod modCrop">
          <ac:chgData name="Ariadna" userId="9f5aa454-26b0-4d95-a116-e17bc5cd0fd5" providerId="ADAL" clId="{06D06636-3D20-4DDD-A056-2A2D0C211780}" dt="2021-11-15T08:53:35.243" v="371" actId="1076"/>
          <ac:picMkLst>
            <pc:docMk/>
            <pc:sldMk cId="641276119" sldId="286"/>
            <ac:picMk id="3" creationId="{C9FA4FC1-D859-42BA-BD44-143376FAA0FB}"/>
          </ac:picMkLst>
        </pc:picChg>
        <pc:picChg chg="del">
          <ac:chgData name="Ariadna" userId="9f5aa454-26b0-4d95-a116-e17bc5cd0fd5" providerId="ADAL" clId="{06D06636-3D20-4DDD-A056-2A2D0C211780}" dt="2021-11-15T08:53:01.041" v="361" actId="478"/>
          <ac:picMkLst>
            <pc:docMk/>
            <pc:sldMk cId="641276119" sldId="286"/>
            <ac:picMk id="1027" creationId="{00000000-0000-0000-0000-000000000000}"/>
          </ac:picMkLst>
        </pc:picChg>
      </pc:sldChg>
      <pc:sldChg chg="addSp delSp modSp mod">
        <pc:chgData name="Ariadna" userId="9f5aa454-26b0-4d95-a116-e17bc5cd0fd5" providerId="ADAL" clId="{06D06636-3D20-4DDD-A056-2A2D0C211780}" dt="2021-11-15T15:40:34.458" v="1105" actId="1076"/>
        <pc:sldMkLst>
          <pc:docMk/>
          <pc:sldMk cId="1640210087" sldId="287"/>
        </pc:sldMkLst>
        <pc:spChg chg="mod">
          <ac:chgData name="Ariadna" userId="9f5aa454-26b0-4d95-a116-e17bc5cd0fd5" providerId="ADAL" clId="{06D06636-3D20-4DDD-A056-2A2D0C211780}" dt="2021-11-15T15:30:46.052" v="1062" actId="20577"/>
          <ac:spMkLst>
            <pc:docMk/>
            <pc:sldMk cId="1640210087" sldId="287"/>
            <ac:spMk id="2" creationId="{00000000-0000-0000-0000-000000000000}"/>
          </ac:spMkLst>
        </pc:spChg>
        <pc:spChg chg="add mod">
          <ac:chgData name="Ariadna" userId="9f5aa454-26b0-4d95-a116-e17bc5cd0fd5" providerId="ADAL" clId="{06D06636-3D20-4DDD-A056-2A2D0C211780}" dt="2021-11-15T15:40:34.458" v="1105" actId="1076"/>
          <ac:spMkLst>
            <pc:docMk/>
            <pc:sldMk cId="1640210087" sldId="287"/>
            <ac:spMk id="5" creationId="{D0D923F1-78A6-431C-86BB-35D19B355973}"/>
          </ac:spMkLst>
        </pc:spChg>
        <pc:picChg chg="del">
          <ac:chgData name="Ariadna" userId="9f5aa454-26b0-4d95-a116-e17bc5cd0fd5" providerId="ADAL" clId="{06D06636-3D20-4DDD-A056-2A2D0C211780}" dt="2021-11-15T08:51:05.025" v="356" actId="478"/>
          <ac:picMkLst>
            <pc:docMk/>
            <pc:sldMk cId="1640210087" sldId="287"/>
            <ac:picMk id="4" creationId="{00000000-0000-0000-0000-000000000000}"/>
          </ac:picMkLst>
        </pc:picChg>
        <pc:picChg chg="add mod modCrop">
          <ac:chgData name="Ariadna" userId="9f5aa454-26b0-4d95-a116-e17bc5cd0fd5" providerId="ADAL" clId="{06D06636-3D20-4DDD-A056-2A2D0C211780}" dt="2021-11-15T08:51:16.688" v="360" actId="1076"/>
          <ac:picMkLst>
            <pc:docMk/>
            <pc:sldMk cId="1640210087" sldId="287"/>
            <ac:picMk id="6" creationId="{5F8F6DB9-2973-4D62-8212-2C1980F45873}"/>
          </ac:picMkLst>
        </pc:picChg>
      </pc:sldChg>
      <pc:sldChg chg="addSp delSp modSp mod">
        <pc:chgData name="Ariadna" userId="9f5aa454-26b0-4d95-a116-e17bc5cd0fd5" providerId="ADAL" clId="{06D06636-3D20-4DDD-A056-2A2D0C211780}" dt="2021-11-15T15:35:35.983" v="1087" actId="1036"/>
        <pc:sldMkLst>
          <pc:docMk/>
          <pc:sldMk cId="134508578" sldId="288"/>
        </pc:sldMkLst>
        <pc:spChg chg="mod">
          <ac:chgData name="Ariadna" userId="9f5aa454-26b0-4d95-a116-e17bc5cd0fd5" providerId="ADAL" clId="{06D06636-3D20-4DDD-A056-2A2D0C211780}" dt="2021-11-15T10:20:11.304" v="498" actId="20577"/>
          <ac:spMkLst>
            <pc:docMk/>
            <pc:sldMk cId="134508578" sldId="288"/>
            <ac:spMk id="2" creationId="{00000000-0000-0000-0000-000000000000}"/>
          </ac:spMkLst>
        </pc:spChg>
        <pc:spChg chg="add del mod">
          <ac:chgData name="Ariadna" userId="9f5aa454-26b0-4d95-a116-e17bc5cd0fd5" providerId="ADAL" clId="{06D06636-3D20-4DDD-A056-2A2D0C211780}" dt="2021-11-15T15:34:40.474" v="1064" actId="478"/>
          <ac:spMkLst>
            <pc:docMk/>
            <pc:sldMk cId="134508578" sldId="288"/>
            <ac:spMk id="3" creationId="{952389B0-9E04-4652-A2FF-9D1F739036AE}"/>
          </ac:spMkLst>
        </pc:spChg>
        <pc:spChg chg="add mod">
          <ac:chgData name="Ariadna" userId="9f5aa454-26b0-4d95-a116-e17bc5cd0fd5" providerId="ADAL" clId="{06D06636-3D20-4DDD-A056-2A2D0C211780}" dt="2021-11-15T15:35:33.836" v="1082" actId="1076"/>
          <ac:spMkLst>
            <pc:docMk/>
            <pc:sldMk cId="134508578" sldId="288"/>
            <ac:spMk id="6" creationId="{5F50F9D3-0C54-4C12-BD17-28FC04E516E4}"/>
          </ac:spMkLst>
        </pc:spChg>
        <pc:spChg chg="add del mod">
          <ac:chgData name="Ariadna" userId="9f5aa454-26b0-4d95-a116-e17bc5cd0fd5" providerId="ADAL" clId="{06D06636-3D20-4DDD-A056-2A2D0C211780}" dt="2021-11-15T10:12:33.970" v="427" actId="478"/>
          <ac:spMkLst>
            <pc:docMk/>
            <pc:sldMk cId="134508578" sldId="288"/>
            <ac:spMk id="7" creationId="{EF683CE2-3C37-46E6-A142-0F7DBCE70CB4}"/>
          </ac:spMkLst>
        </pc:spChg>
        <pc:picChg chg="del">
          <ac:chgData name="Ariadna" userId="9f5aa454-26b0-4d95-a116-e17bc5cd0fd5" providerId="ADAL" clId="{06D06636-3D20-4DDD-A056-2A2D0C211780}" dt="2021-11-15T10:12:31.421" v="426" actId="478"/>
          <ac:picMkLst>
            <pc:docMk/>
            <pc:sldMk cId="134508578" sldId="288"/>
            <ac:picMk id="4" creationId="{00000000-0000-0000-0000-000000000000}"/>
          </ac:picMkLst>
        </pc:picChg>
        <pc:picChg chg="add mod">
          <ac:chgData name="Ariadna" userId="9f5aa454-26b0-4d95-a116-e17bc5cd0fd5" providerId="ADAL" clId="{06D06636-3D20-4DDD-A056-2A2D0C211780}" dt="2021-11-15T15:35:35.983" v="1087" actId="1036"/>
          <ac:picMkLst>
            <pc:docMk/>
            <pc:sldMk cId="134508578" sldId="288"/>
            <ac:picMk id="4" creationId="{CD37C23F-2491-4F07-AD9B-662245B6A63B}"/>
          </ac:picMkLst>
        </pc:picChg>
        <pc:picChg chg="add mod modCrop">
          <ac:chgData name="Ariadna" userId="9f5aa454-26b0-4d95-a116-e17bc5cd0fd5" providerId="ADAL" clId="{06D06636-3D20-4DDD-A056-2A2D0C211780}" dt="2021-11-15T15:30:30.674" v="1054" actId="1076"/>
          <ac:picMkLst>
            <pc:docMk/>
            <pc:sldMk cId="134508578" sldId="288"/>
            <ac:picMk id="5" creationId="{AD6C4472-1A60-4D7C-AA5A-32848DEF95E6}"/>
          </ac:picMkLst>
        </pc:picChg>
      </pc:sldChg>
      <pc:sldChg chg="add del">
        <pc:chgData name="Ariadna" userId="9f5aa454-26b0-4d95-a116-e17bc5cd0fd5" providerId="ADAL" clId="{06D06636-3D20-4DDD-A056-2A2D0C211780}" dt="2021-11-15T08:31:34.144" v="27" actId="47"/>
        <pc:sldMkLst>
          <pc:docMk/>
          <pc:sldMk cId="165673971" sldId="290"/>
        </pc:sldMkLst>
      </pc:sldChg>
      <pc:sldChg chg="addSp delSp modSp new mod">
        <pc:chgData name="Ariadna" userId="9f5aa454-26b0-4d95-a116-e17bc5cd0fd5" providerId="ADAL" clId="{06D06636-3D20-4DDD-A056-2A2D0C211780}" dt="2021-11-15T14:19:14.775" v="543" actId="1076"/>
        <pc:sldMkLst>
          <pc:docMk/>
          <pc:sldMk cId="4055539931" sldId="290"/>
        </pc:sldMkLst>
        <pc:spChg chg="del">
          <ac:chgData name="Ariadna" userId="9f5aa454-26b0-4d95-a116-e17bc5cd0fd5" providerId="ADAL" clId="{06D06636-3D20-4DDD-A056-2A2D0C211780}" dt="2021-11-15T08:31:57.512" v="30" actId="478"/>
          <ac:spMkLst>
            <pc:docMk/>
            <pc:sldMk cId="4055539931" sldId="290"/>
            <ac:spMk id="2" creationId="{22156921-CEEC-4A74-B67C-5740A934D010}"/>
          </ac:spMkLst>
        </pc:spChg>
        <pc:spChg chg="add mod">
          <ac:chgData name="Ariadna" userId="9f5aa454-26b0-4d95-a116-e17bc5cd0fd5" providerId="ADAL" clId="{06D06636-3D20-4DDD-A056-2A2D0C211780}" dt="2021-11-15T14:19:14.775" v="543" actId="1076"/>
          <ac:spMkLst>
            <pc:docMk/>
            <pc:sldMk cId="4055539931" sldId="290"/>
            <ac:spMk id="2" creationId="{C23383FC-E7AC-42CB-B6A0-BC1C0559D462}"/>
          </ac:spMkLst>
        </pc:spChg>
        <pc:spChg chg="del">
          <ac:chgData name="Ariadna" userId="9f5aa454-26b0-4d95-a116-e17bc5cd0fd5" providerId="ADAL" clId="{06D06636-3D20-4DDD-A056-2A2D0C211780}" dt="2021-11-15T08:31:58.569" v="31" actId="478"/>
          <ac:spMkLst>
            <pc:docMk/>
            <pc:sldMk cId="4055539931" sldId="290"/>
            <ac:spMk id="3" creationId="{81FE147D-291B-4712-A2C8-D0F8A7845A11}"/>
          </ac:spMkLst>
        </pc:spChg>
        <pc:spChg chg="add del mod">
          <ac:chgData name="Ariadna" userId="9f5aa454-26b0-4d95-a116-e17bc5cd0fd5" providerId="ADAL" clId="{06D06636-3D20-4DDD-A056-2A2D0C211780}" dt="2021-11-15T08:32:02.090" v="33"/>
          <ac:spMkLst>
            <pc:docMk/>
            <pc:sldMk cId="4055539931" sldId="290"/>
            <ac:spMk id="4" creationId="{D6AAEFB9-F98B-400D-A7E4-0DF2808D4E0E}"/>
          </ac:spMkLst>
        </pc:spChg>
        <pc:spChg chg="add del mod">
          <ac:chgData name="Ariadna" userId="9f5aa454-26b0-4d95-a116-e17bc5cd0fd5" providerId="ADAL" clId="{06D06636-3D20-4DDD-A056-2A2D0C211780}" dt="2021-11-15T08:32:02.090" v="33"/>
          <ac:spMkLst>
            <pc:docMk/>
            <pc:sldMk cId="4055539931" sldId="290"/>
            <ac:spMk id="5" creationId="{2329F1FD-3E4C-4255-A43F-457B50D133CF}"/>
          </ac:spMkLst>
        </pc:spChg>
        <pc:spChg chg="add mod">
          <ac:chgData name="Ariadna" userId="9f5aa454-26b0-4d95-a116-e17bc5cd0fd5" providerId="ADAL" clId="{06D06636-3D20-4DDD-A056-2A2D0C211780}" dt="2021-11-15T08:45:17.493" v="310" actId="1076"/>
          <ac:spMkLst>
            <pc:docMk/>
            <pc:sldMk cId="4055539931" sldId="290"/>
            <ac:spMk id="6" creationId="{49CD714A-A2D1-4827-A63F-9CE5055C2E45}"/>
          </ac:spMkLst>
        </pc:spChg>
        <pc:spChg chg="add del mod">
          <ac:chgData name="Ariadna" userId="9f5aa454-26b0-4d95-a116-e17bc5cd0fd5" providerId="ADAL" clId="{06D06636-3D20-4DDD-A056-2A2D0C211780}" dt="2021-11-15T08:44:10.257" v="179" actId="478"/>
          <ac:spMkLst>
            <pc:docMk/>
            <pc:sldMk cId="4055539931" sldId="290"/>
            <ac:spMk id="7" creationId="{9F1D6005-F3D3-4F2A-A93F-DDE5B830057A}"/>
          </ac:spMkLst>
        </pc:spChg>
        <pc:spChg chg="add del">
          <ac:chgData name="Ariadna" userId="9f5aa454-26b0-4d95-a116-e17bc5cd0fd5" providerId="ADAL" clId="{06D06636-3D20-4DDD-A056-2A2D0C211780}" dt="2021-11-15T08:33:11.456" v="64" actId="478"/>
          <ac:spMkLst>
            <pc:docMk/>
            <pc:sldMk cId="4055539931" sldId="290"/>
            <ac:spMk id="9" creationId="{130B0659-868E-4FB0-8DE7-F3C56231A8F5}"/>
          </ac:spMkLst>
        </pc:spChg>
        <pc:spChg chg="add del mod">
          <ac:chgData name="Ariadna" userId="9f5aa454-26b0-4d95-a116-e17bc5cd0fd5" providerId="ADAL" clId="{06D06636-3D20-4DDD-A056-2A2D0C211780}" dt="2021-11-15T08:44:08.490" v="178" actId="478"/>
          <ac:spMkLst>
            <pc:docMk/>
            <pc:sldMk cId="4055539931" sldId="290"/>
            <ac:spMk id="10" creationId="{244410AE-2C4A-44C2-92BE-E32C7B28608B}"/>
          </ac:spMkLst>
        </pc:spChg>
        <pc:spChg chg="add del mod">
          <ac:chgData name="Ariadna" userId="9f5aa454-26b0-4d95-a116-e17bc5cd0fd5" providerId="ADAL" clId="{06D06636-3D20-4DDD-A056-2A2D0C211780}" dt="2021-11-15T08:44:12.489" v="181" actId="478"/>
          <ac:spMkLst>
            <pc:docMk/>
            <pc:sldMk cId="4055539931" sldId="290"/>
            <ac:spMk id="14" creationId="{60BAA12D-476B-4839-A09B-E333B63497A8}"/>
          </ac:spMkLst>
        </pc:spChg>
        <pc:spChg chg="add mod">
          <ac:chgData name="Ariadna" userId="9f5aa454-26b0-4d95-a116-e17bc5cd0fd5" providerId="ADAL" clId="{06D06636-3D20-4DDD-A056-2A2D0C211780}" dt="2021-11-15T08:45:25.182" v="312" actId="14100"/>
          <ac:spMkLst>
            <pc:docMk/>
            <pc:sldMk cId="4055539931" sldId="290"/>
            <ac:spMk id="15" creationId="{EC8F1C89-9EC9-4384-BE7D-CD430FD998BA}"/>
          </ac:spMkLst>
        </pc:spChg>
        <pc:picChg chg="add del mod modCrop">
          <ac:chgData name="Ariadna" userId="9f5aa454-26b0-4d95-a116-e17bc5cd0fd5" providerId="ADAL" clId="{06D06636-3D20-4DDD-A056-2A2D0C211780}" dt="2021-11-15T08:45:49.635" v="320" actId="478"/>
          <ac:picMkLst>
            <pc:docMk/>
            <pc:sldMk cId="4055539931" sldId="290"/>
            <ac:picMk id="12" creationId="{BA8A0C67-4E92-4462-AD0F-0379AF2EC919}"/>
          </ac:picMkLst>
        </pc:picChg>
        <pc:picChg chg="add del mod modCrop">
          <ac:chgData name="Ariadna" userId="9f5aa454-26b0-4d95-a116-e17bc5cd0fd5" providerId="ADAL" clId="{06D06636-3D20-4DDD-A056-2A2D0C211780}" dt="2021-11-15T08:47:41.585" v="334" actId="478"/>
          <ac:picMkLst>
            <pc:docMk/>
            <pc:sldMk cId="4055539931" sldId="290"/>
            <ac:picMk id="17" creationId="{D1CAA734-35A0-4903-9586-73E36F059B1A}"/>
          </ac:picMkLst>
        </pc:picChg>
        <pc:picChg chg="add mod modCrop">
          <ac:chgData name="Ariadna" userId="9f5aa454-26b0-4d95-a116-e17bc5cd0fd5" providerId="ADAL" clId="{06D06636-3D20-4DDD-A056-2A2D0C211780}" dt="2021-11-15T08:48:26.144" v="350" actId="1076"/>
          <ac:picMkLst>
            <pc:docMk/>
            <pc:sldMk cId="4055539931" sldId="290"/>
            <ac:picMk id="19" creationId="{FAB1D0E0-7CC1-4F36-9B07-5E1B1E699FAA}"/>
          </ac:picMkLst>
        </pc:picChg>
      </pc:sldChg>
      <pc:sldChg chg="addSp delSp modSp add del mod">
        <pc:chgData name="Ariadna" userId="9f5aa454-26b0-4d95-a116-e17bc5cd0fd5" providerId="ADAL" clId="{06D06636-3D20-4DDD-A056-2A2D0C211780}" dt="2021-11-15T15:30:32.261" v="1055" actId="47"/>
        <pc:sldMkLst>
          <pc:docMk/>
          <pc:sldMk cId="2039395254" sldId="291"/>
        </pc:sldMkLst>
        <pc:spChg chg="mod">
          <ac:chgData name="Ariadna" userId="9f5aa454-26b0-4d95-a116-e17bc5cd0fd5" providerId="ADAL" clId="{06D06636-3D20-4DDD-A056-2A2D0C211780}" dt="2021-11-15T10:20:14.291" v="503" actId="20577"/>
          <ac:spMkLst>
            <pc:docMk/>
            <pc:sldMk cId="2039395254" sldId="291"/>
            <ac:spMk id="2" creationId="{00000000-0000-0000-0000-000000000000}"/>
          </ac:spMkLst>
        </pc:spChg>
        <pc:picChg chg="add del mod modCrop">
          <ac:chgData name="Ariadna" userId="9f5aa454-26b0-4d95-a116-e17bc5cd0fd5" providerId="ADAL" clId="{06D06636-3D20-4DDD-A056-2A2D0C211780}" dt="2021-11-15T15:30:08.234" v="1042" actId="21"/>
          <ac:picMkLst>
            <pc:docMk/>
            <pc:sldMk cId="2039395254" sldId="291"/>
            <ac:picMk id="4" creationId="{2D130950-48EF-4203-AD2D-2811E906EC39}"/>
          </ac:picMkLst>
        </pc:picChg>
        <pc:picChg chg="del">
          <ac:chgData name="Ariadna" userId="9f5aa454-26b0-4d95-a116-e17bc5cd0fd5" providerId="ADAL" clId="{06D06636-3D20-4DDD-A056-2A2D0C211780}" dt="2021-11-15T10:13:11.101" v="437" actId="478"/>
          <ac:picMkLst>
            <pc:docMk/>
            <pc:sldMk cId="2039395254" sldId="291"/>
            <ac:picMk id="5" creationId="{AD6C4472-1A60-4D7C-AA5A-32848DEF95E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4333A1-240C-486E-97CC-630CC587E8CB}" type="datetimeFigureOut">
              <a:rPr lang="es-ES"/>
              <a:pPr>
                <a:defRPr/>
              </a:pPr>
              <a:t>15/11/2021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1036AD-BF4D-4C90-A13A-AEAFE53FE2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994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036AD-BF4D-4C90-A13A-AEAFE53FE29B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26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036AD-BF4D-4C90-A13A-AEAFE53FE29B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78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12 Rectángulo redondeado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6 Rectángulo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Rectángulo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0 Rectángulo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A482-1D47-4E00-94E0-35F314E83985}" type="datetimeFigureOut">
              <a:rPr lang="es-ES"/>
              <a:pPr>
                <a:defRPr/>
              </a:pPr>
              <a:t>15/11/2021</a:t>
            </a:fld>
            <a:endParaRPr lang="es-ES"/>
          </a:p>
        </p:txBody>
      </p:sp>
      <p:sp>
        <p:nvSpPr>
          <p:cNvPr id="12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6E2E3A-2BEC-47B0-9B09-F0261A6FCD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190D5-770A-440D-A3ED-0D0D5DE0D394}" type="datetimeFigureOut">
              <a:rPr lang="es-ES"/>
              <a:pPr>
                <a:defRPr/>
              </a:pPr>
              <a:t>15/11/2021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532A-4723-4F64-8529-9D981E22DA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9818-9AC4-4D78-9A41-EE125058174E}" type="datetimeFigureOut">
              <a:rPr lang="es-ES"/>
              <a:pPr>
                <a:defRPr/>
              </a:pPr>
              <a:t>15/11/2021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B861-07A3-4813-BF24-E4791BD6C9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1D99-7CD4-4F72-8AC2-475062E38160}" type="datetimeFigureOut">
              <a:rPr lang="es-ES"/>
              <a:pPr>
                <a:defRPr/>
              </a:pPr>
              <a:t>15/11/2021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C1BBD-7A12-4C03-B170-0F5E9F4704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6 Rectángulo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7 Rectángulo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8 Rectángulo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32D46-18F0-4ECC-B081-F465FBC9FB8B}" type="datetimeFigureOut">
              <a:rPr lang="es-ES"/>
              <a:pPr>
                <a:defRPr/>
              </a:pPr>
              <a:t>15/11/2021</a:t>
            </a:fld>
            <a:endParaRPr lang="es-ES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46B53-61EA-41CA-9756-031B9CDC28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AD46A-2D3E-4965-9744-682EB6EBBB7A}" type="datetimeFigureOut">
              <a:rPr lang="es-ES"/>
              <a:pPr>
                <a:defRPr/>
              </a:pPr>
              <a:t>15/11/2021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1630-8AE3-4BF6-9AB5-948C02208C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8F20-B19A-4F76-BA3D-9700135FDD83}" type="datetimeFigureOut">
              <a:rPr lang="es-ES"/>
              <a:pPr>
                <a:defRPr/>
              </a:pPr>
              <a:t>15/11/2021</a:t>
            </a:fld>
            <a:endParaRPr lang="es-E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8F19-8D92-4DC1-ACC5-1A3334BFA5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E9163-F988-426B-B3B3-4835A9A311CC}" type="datetimeFigureOut">
              <a:rPr lang="es-ES"/>
              <a:pPr>
                <a:defRPr/>
              </a:pPr>
              <a:t>15/11/2021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81BE-0E22-427B-8361-0206BEBFD7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1934-6C5B-447C-81FB-4D6F9A50C280}" type="datetimeFigureOut">
              <a:rPr lang="es-ES"/>
              <a:pPr>
                <a:defRPr/>
              </a:pPr>
              <a:t>15/11/2021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52EB-1EAC-4D0A-A185-9D0114BCAFF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8 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661C-E0B7-4CEA-8DD9-7E8DA597B0ED}" type="datetimeFigureOut">
              <a:rPr lang="es-ES"/>
              <a:pPr>
                <a:defRPr/>
              </a:pPr>
              <a:t>15/11/2021</a:t>
            </a:fld>
            <a:endParaRPr lang="es-ES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374A-D22E-447D-AEE5-30F5E802DC3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Rectángulo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Rectángulo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2 Rectángulo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3BF5-7FA7-4F01-8EB2-9CD5E96F6831}" type="datetimeFigureOut">
              <a:rPr lang="es-ES"/>
              <a:pPr>
                <a:defRPr/>
              </a:pPr>
              <a:t>15/11/2021</a:t>
            </a:fld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BF65-36E0-48C6-9A41-3226B4AD0C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21 Marcador de título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9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F50EEC7-B1A0-4E48-BA2B-E6823F74274D}" type="datetimeFigureOut">
              <a:rPr lang="es-ES"/>
              <a:pPr>
                <a:defRPr/>
              </a:pPr>
              <a:t>15/11/2021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EEE4A19-E99B-4C62-8E9B-64B0905E0E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C0E5AF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FEB80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FEB80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rritori.gencat.cat/ca/01_departament/09_informacio_publica/medi-ambient-i-sostenibilita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rritori.gencat.cat/ca/01_departament/06_estadistica/indicadors-i-estadistiques/04_estadistiques_i_indicadors_de_medi_ambie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rritori.gencat.cat/ca/01_departament/05_plans/02_plans_sectorials/mediambien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rritori.gencat.cat/ca/01_departament/03_atencio_a_la_ciutadania/04_dret_dacces_a_la_informacio_ambiental/02_vies_dacces_a_la_informacio_ambiental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vt.gencat.cat/gsitfc/AppJava/generic/conqxsGeneric.do?webFormId=13&amp;set-locale=ca_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ip.cat/ca/inic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aarhusclearinghouse.unece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ce.org/fileadmin/DAM/env/pp/Publications/Aarhus_Implementation_Guide_interactive_eng.pdf" TargetMode="External"/><Relationship Id="rId2" Type="http://schemas.openxmlformats.org/officeDocument/2006/relationships/hyperlink" Target="http://www.unece.org/fileadmin/DAM/env/pp/compliance/CC_Publication/ACCC_Case_Law_3rd_edition_e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derjudicial.es/search/AN/openDocument/b0c1731b7c9d4620/20200505" TargetMode="External"/><Relationship Id="rId5" Type="http://schemas.openxmlformats.org/officeDocument/2006/relationships/hyperlink" Target="http://www.gaip.cat/ca/inici" TargetMode="External"/><Relationship Id="rId4" Type="http://schemas.openxmlformats.org/officeDocument/2006/relationships/hyperlink" Target="https://www.unece.org/fileadmin/DAM/env/pp/compliance/CC-26/ece_mp.pp_c.1_2009_8_add._1_as%20re-submitted%20CLEAN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ce.org.net4all.ch/ru/env/pp/aarhus/map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erritori.gencat.cat/ca/01_departament/03_atencio_a_la_ciutadania/04_dret_dacces_a_la_informacio_ambiental/04_estat_del_med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7536" y="3573016"/>
            <a:ext cx="6228928" cy="2376264"/>
          </a:xfrm>
        </p:spPr>
        <p:txBody>
          <a:bodyPr>
            <a:normAutofit fontScale="32500" lnSpcReduction="20000"/>
          </a:bodyPr>
          <a:lstStyle/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s-ES" dirty="0"/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s-ES" sz="3100" dirty="0"/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s-ES" sz="3100" dirty="0"/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s-ES" sz="3100" dirty="0"/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s-ES" sz="3100" dirty="0"/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s-ES" sz="7400" dirty="0"/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sz="7400" dirty="0"/>
              <a:t>Sonia Lozano </a:t>
            </a:r>
            <a:r>
              <a:rPr lang="es-ES" sz="7400" dirty="0" err="1"/>
              <a:t>Goldberger</a:t>
            </a:r>
            <a:endParaRPr lang="es-ES" sz="7400" dirty="0"/>
          </a:p>
          <a:p>
            <a:pPr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sz="7400" dirty="0"/>
              <a:t>Ariadna </a:t>
            </a:r>
            <a:r>
              <a:rPr lang="es-ES" sz="7400" dirty="0" err="1"/>
              <a:t>Rigau</a:t>
            </a:r>
            <a:r>
              <a:rPr lang="es-ES" sz="7400" dirty="0"/>
              <a:t> Castells</a:t>
            </a:r>
          </a:p>
        </p:txBody>
      </p:sp>
      <p:sp>
        <p:nvSpPr>
          <p:cNvPr id="14338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sz="4400" dirty="0"/>
              <a:t>Accés a la Informació Ambiental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311860" y="594928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latin typeface="+mn-lt"/>
              </a:rPr>
              <a:t>15 de novembre de 2021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96" y="4095465"/>
            <a:ext cx="3386808" cy="6656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2274" y="260648"/>
            <a:ext cx="7772400" cy="1143000"/>
          </a:xfrm>
        </p:spPr>
        <p:txBody>
          <a:bodyPr/>
          <a:lstStyle/>
          <a:p>
            <a:pPr algn="just"/>
            <a:r>
              <a:rPr lang="ca-ES" sz="2400" b="1" dirty="0"/>
              <a:t>4. L’accés a la informació ambiental: Difusió activa i passiva (IV)</a:t>
            </a:r>
            <a:endParaRPr lang="es-ES" sz="2400" dirty="0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94D7568B-AFC4-4CCB-9222-81EAA51A5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1" t="11793" r="5901" b="17259"/>
          <a:stretch/>
        </p:blipFill>
        <p:spPr>
          <a:xfrm>
            <a:off x="325886" y="1916832"/>
            <a:ext cx="8492228" cy="39848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2274" y="260648"/>
            <a:ext cx="7772400" cy="1143000"/>
          </a:xfrm>
        </p:spPr>
        <p:txBody>
          <a:bodyPr/>
          <a:lstStyle/>
          <a:p>
            <a:pPr algn="just"/>
            <a:r>
              <a:rPr lang="ca-ES" sz="2400" b="1" dirty="0"/>
              <a:t>4. L’accés a la informació ambiental: Difusió activa i passiva (V)</a:t>
            </a:r>
            <a:endParaRPr lang="es-ES" sz="2400" dirty="0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AD6C4472-1A60-4D7C-AA5A-32848DEF95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57" t="12054" r="7500" b="6349"/>
          <a:stretch/>
        </p:blipFill>
        <p:spPr>
          <a:xfrm>
            <a:off x="2735832" y="1329728"/>
            <a:ext cx="5890712" cy="3384376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CD37C23F-2491-4F07-AD9B-662245B6A6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8" t="12200" r="9050" b="5201"/>
          <a:stretch/>
        </p:blipFill>
        <p:spPr>
          <a:xfrm>
            <a:off x="517456" y="3140968"/>
            <a:ext cx="5908318" cy="3384376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5F50F9D3-0C54-4C12-BD17-28FC04E516E4}"/>
              </a:ext>
            </a:extLst>
          </p:cNvPr>
          <p:cNvSpPr txBox="1"/>
          <p:nvPr/>
        </p:nvSpPr>
        <p:spPr>
          <a:xfrm>
            <a:off x="2339752" y="6512916"/>
            <a:ext cx="7056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i="1" dirty="0" err="1"/>
              <a:t>Enllaç</a:t>
            </a:r>
            <a:r>
              <a:rPr lang="es-ES" sz="1050" i="1" dirty="0"/>
              <a:t>: </a:t>
            </a:r>
            <a:r>
              <a:rPr lang="es-ES" sz="1050" i="1" dirty="0">
                <a:hlinkClick r:id="rId4"/>
              </a:rPr>
              <a:t>https://territori.gencat.cat/ca/01_departament/09_informacio_publica/medi-ambient-i-sostenibilitat/</a:t>
            </a:r>
            <a:r>
              <a:rPr lang="es-ES" sz="105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08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2274" y="260648"/>
            <a:ext cx="7772400" cy="1143000"/>
          </a:xfrm>
        </p:spPr>
        <p:txBody>
          <a:bodyPr/>
          <a:lstStyle/>
          <a:p>
            <a:pPr algn="just"/>
            <a:r>
              <a:rPr lang="ca-ES" sz="2400" b="1" dirty="0"/>
              <a:t>4. L’accés a la informació ambiental: Difusió activa i passiva (VI)</a:t>
            </a:r>
            <a:endParaRPr lang="es-ES" sz="2400" dirty="0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E3907663-557F-4520-9B84-AB6027CF4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1" t="12201" r="9051" b="9400"/>
          <a:stretch/>
        </p:blipFill>
        <p:spPr>
          <a:xfrm>
            <a:off x="509735" y="1700808"/>
            <a:ext cx="8157478" cy="4392488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775FB2E1-FD5C-4CDB-9810-CC0D3AB1D8E7}"/>
              </a:ext>
            </a:extLst>
          </p:cNvPr>
          <p:cNvSpPr txBox="1"/>
          <p:nvPr/>
        </p:nvSpPr>
        <p:spPr>
          <a:xfrm>
            <a:off x="227417" y="6367578"/>
            <a:ext cx="8886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i="1" dirty="0" err="1"/>
              <a:t>Enllaç</a:t>
            </a:r>
            <a:r>
              <a:rPr lang="es-ES" sz="1050" i="1" dirty="0"/>
              <a:t>: </a:t>
            </a:r>
            <a:r>
              <a:rPr lang="es-ES" sz="1050" i="1" dirty="0">
                <a:hlinkClick r:id="rId3"/>
              </a:rPr>
              <a:t>https://territori.gencat.cat/ca/01_departament/06_estadistica/indicadors-i-estadistiques/04_estadistiques_i_indicadors_de_medi_ambient/</a:t>
            </a:r>
            <a:r>
              <a:rPr lang="es-ES" sz="105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56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2274" y="260648"/>
            <a:ext cx="7772400" cy="1143000"/>
          </a:xfrm>
        </p:spPr>
        <p:txBody>
          <a:bodyPr/>
          <a:lstStyle/>
          <a:p>
            <a:pPr algn="just"/>
            <a:r>
              <a:rPr lang="ca-ES" sz="2400" b="1" dirty="0"/>
              <a:t>4. L’accés a la informació ambiental: Difusió activa i passiva (VII)</a:t>
            </a:r>
            <a:endParaRPr lang="es-ES" sz="2400" dirty="0"/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02902E27-65A3-41AC-B781-31D95A7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0" t="12054" r="7864" b="7601"/>
          <a:stretch/>
        </p:blipFill>
        <p:spPr>
          <a:xfrm>
            <a:off x="487890" y="1628800"/>
            <a:ext cx="8299963" cy="4536504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34F83F22-7387-4C9A-9C4C-DBECC365A479}"/>
              </a:ext>
            </a:extLst>
          </p:cNvPr>
          <p:cNvSpPr txBox="1"/>
          <p:nvPr/>
        </p:nvSpPr>
        <p:spPr>
          <a:xfrm>
            <a:off x="3059832" y="6470394"/>
            <a:ext cx="8886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i="1" dirty="0" err="1"/>
              <a:t>Enllaç</a:t>
            </a:r>
            <a:r>
              <a:rPr lang="es-ES" sz="1050" i="1" dirty="0"/>
              <a:t>: </a:t>
            </a:r>
            <a:r>
              <a:rPr lang="es-ES" sz="1050" i="1" dirty="0">
                <a:hlinkClick r:id="rId3"/>
              </a:rPr>
              <a:t>https://territori.gencat.cat/ca/01_departament/05_plans/02_plans_sectorials/mediambient/</a:t>
            </a:r>
            <a:r>
              <a:rPr lang="es-ES" sz="105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14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1143000"/>
          </a:xfrm>
        </p:spPr>
        <p:txBody>
          <a:bodyPr/>
          <a:lstStyle/>
          <a:p>
            <a:pPr algn="just"/>
            <a:r>
              <a:rPr lang="ca-ES" sz="2400" b="1" dirty="0"/>
              <a:t>4. L’accés a la informació ambiental: Difusió activa i passiva (VIII)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1988840"/>
            <a:ext cx="7488832" cy="4572000"/>
          </a:xfrm>
        </p:spPr>
        <p:txBody>
          <a:bodyPr/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2000" u="sng" dirty="0"/>
              <a:t>Difusió passiva (articles 10 a 12 Llei 27/2006)</a:t>
            </a:r>
            <a:r>
              <a:rPr lang="ca-ES" sz="2000" dirty="0"/>
              <a:t>: 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a-ES" sz="2000" dirty="0"/>
          </a:p>
          <a:p>
            <a:pPr marL="560388" lvl="1" indent="-285750" algn="just" fontAlgn="auto"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a-ES" sz="1800" dirty="0"/>
              <a:t>El dret del públic a sol·licitar informació ambiental i l’obligació de les autoritats públiques a </a:t>
            </a:r>
            <a:r>
              <a:rPr lang="ca-ES" sz="1800" b="1" dirty="0"/>
              <a:t>donar resposta </a:t>
            </a:r>
            <a:r>
              <a:rPr lang="ca-ES" sz="1800" dirty="0"/>
              <a:t>a la sol·licitud posant a la seva disposició la informació sol·licitada o denegant-la motivadament.</a:t>
            </a:r>
          </a:p>
          <a:p>
            <a:pPr marL="560388" lvl="1" indent="-285750" algn="just" fontAlgn="auto"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a-ES" sz="1800" dirty="0"/>
              <a:t>Límits a l’accés a la informació ambiental: </a:t>
            </a:r>
            <a:r>
              <a:rPr lang="ca-ES" sz="1800" b="1" dirty="0"/>
              <a:t>excepcions</a:t>
            </a:r>
            <a:r>
              <a:rPr lang="ca-ES" sz="1800" dirty="0"/>
              <a:t> a la regla general d’accessibilitat de la informació ambiental. Interpretació restrictiva i dret a la comunicació parcial.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1143000"/>
          </a:xfrm>
        </p:spPr>
        <p:txBody>
          <a:bodyPr/>
          <a:lstStyle/>
          <a:p>
            <a:pPr algn="just"/>
            <a:r>
              <a:rPr lang="ca-ES" sz="2400" b="1" dirty="0"/>
              <a:t>4. L’accés a la informació ambiental: Difusió activa i passiva (IX)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1916832"/>
            <a:ext cx="7488832" cy="4572000"/>
          </a:xfrm>
        </p:spPr>
        <p:txBody>
          <a:bodyPr/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1800" u="sng" dirty="0"/>
              <a:t>Difusió passiva</a:t>
            </a:r>
            <a:r>
              <a:rPr lang="ca-ES" sz="1800" dirty="0"/>
              <a:t>: </a:t>
            </a:r>
          </a:p>
          <a:p>
            <a:pPr marL="0" indent="0" algn="just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ca-ES" sz="1800" dirty="0"/>
          </a:p>
          <a:p>
            <a:pPr marL="630238" algn="just" fontAlgn="auto"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a-ES" sz="1600" dirty="0"/>
              <a:t>El dret del públic a sol·licitar informació ambiental i l’obligació de les autoritats públiques a </a:t>
            </a:r>
            <a:r>
              <a:rPr lang="ca-ES" sz="1600" b="1" dirty="0"/>
              <a:t>donar resposta </a:t>
            </a:r>
            <a:r>
              <a:rPr lang="ca-ES" sz="1600" dirty="0"/>
              <a:t>a la sol·licitud posant a la seva disposició la informació sol·licitada o denegant-la motivadament.</a:t>
            </a:r>
          </a:p>
          <a:p>
            <a:pPr marL="357188" indent="0" algn="just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ca-ES" sz="1600" dirty="0"/>
          </a:p>
          <a:p>
            <a:pPr marL="630238" algn="just" fontAlgn="auto"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a-ES" sz="1600" dirty="0"/>
              <a:t>Límits a l’accés a la informació ambiental: </a:t>
            </a:r>
            <a:r>
              <a:rPr lang="ca-ES" sz="1600" b="1" dirty="0"/>
              <a:t>excepcions</a:t>
            </a:r>
            <a:r>
              <a:rPr lang="ca-ES" sz="1600" dirty="0"/>
              <a:t> a la regla general d’accessibilitat de la informació ambiental. Interpretació restrictiva i dret a la comunicació parcial.</a:t>
            </a:r>
          </a:p>
          <a:p>
            <a:pPr marL="904876" lvl="1" algn="just" fontAlgn="auto"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a-ES" sz="1400" dirty="0"/>
              <a:t>Excepcions </a:t>
            </a:r>
            <a:r>
              <a:rPr lang="ca-ES" sz="1400" b="1" dirty="0"/>
              <a:t>formals</a:t>
            </a:r>
            <a:endParaRPr lang="ca-ES" sz="1400" dirty="0"/>
          </a:p>
          <a:p>
            <a:pPr marL="904876" lvl="1" algn="just" fontAlgn="auto"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a-ES" sz="1400" dirty="0"/>
              <a:t>Excepcions </a:t>
            </a:r>
            <a:r>
              <a:rPr lang="ca-ES" sz="1400" b="1" dirty="0"/>
              <a:t>materials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5F8F6DB9-2973-4D62-8212-2C1980F458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12190" r="6737" b="5362"/>
          <a:stretch/>
        </p:blipFill>
        <p:spPr>
          <a:xfrm>
            <a:off x="451968" y="1772816"/>
            <a:ext cx="8379616" cy="4572000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D0D923F1-78A6-431C-86BB-35D19B355973}"/>
              </a:ext>
            </a:extLst>
          </p:cNvPr>
          <p:cNvSpPr txBox="1"/>
          <p:nvPr/>
        </p:nvSpPr>
        <p:spPr>
          <a:xfrm>
            <a:off x="196461" y="6164795"/>
            <a:ext cx="82089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i="1" dirty="0" err="1"/>
              <a:t>Enllaç</a:t>
            </a:r>
            <a:r>
              <a:rPr lang="es-ES" sz="1050" i="1" dirty="0"/>
              <a:t>: </a:t>
            </a:r>
            <a:r>
              <a:rPr lang="es-ES" sz="1050" i="1" dirty="0">
                <a:hlinkClick r:id="rId4"/>
              </a:rPr>
              <a:t>https://territori.gencat.cat/ca/01_departament/03_atencio_a_la_ciutadania/04_dret_dacces_a_la_informacio_ambiental/02_vies_dacces_a_la_informacio_ambiental/</a:t>
            </a:r>
            <a:r>
              <a:rPr lang="es-ES" sz="105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21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C9FA4FC1-D859-42BA-BD44-143376FAA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9" t="12200" r="18499" b="5201"/>
          <a:stretch/>
        </p:blipFill>
        <p:spPr>
          <a:xfrm>
            <a:off x="755576" y="404664"/>
            <a:ext cx="8099069" cy="6048672"/>
          </a:xfrm>
          <a:prstGeom prst="rect">
            <a:avLst/>
          </a:prstGeom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2853CA15-4357-4D50-8FB1-ECD15E926045}"/>
              </a:ext>
            </a:extLst>
          </p:cNvPr>
          <p:cNvSpPr txBox="1"/>
          <p:nvPr/>
        </p:nvSpPr>
        <p:spPr>
          <a:xfrm>
            <a:off x="2483768" y="6453336"/>
            <a:ext cx="82089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i="1" dirty="0" err="1"/>
              <a:t>Enllaç</a:t>
            </a:r>
            <a:r>
              <a:rPr lang="es-ES" sz="1050" i="1" dirty="0"/>
              <a:t>: </a:t>
            </a:r>
            <a:r>
              <a:rPr lang="es-ES" sz="1050" i="1" dirty="0">
                <a:hlinkClick r:id="rId3"/>
              </a:rPr>
              <a:t>https://ovt.gencat.cat/gsitfc/AppJava/generic/conqxsGeneric.do?webFormId=13&amp;set-locale=ca_ES</a:t>
            </a:r>
            <a:r>
              <a:rPr lang="es-ES" sz="105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127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854393" cy="452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</p:spPr>
        <p:txBody>
          <a:bodyPr/>
          <a:lstStyle/>
          <a:p>
            <a:r>
              <a:rPr lang="ca-ES" sz="2400" b="1" dirty="0"/>
              <a:t>5. Qui són les autoritats públiques?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1772816"/>
            <a:ext cx="7344816" cy="4572000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1800" dirty="0"/>
              <a:t>L’</a:t>
            </a:r>
            <a:r>
              <a:rPr lang="ca-ES" sz="1800" b="1" dirty="0"/>
              <a:t>administració pública </a:t>
            </a:r>
            <a:r>
              <a:rPr lang="ca-ES" sz="1800" dirty="0"/>
              <a:t>a nivell nacional o regional o de qualsevol altre nivell.</a:t>
            </a:r>
          </a:p>
          <a:p>
            <a:pPr marL="0" indent="0" algn="just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ca-ES" sz="1800" dirty="0"/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1800" dirty="0"/>
              <a:t>Òrgans públics </a:t>
            </a:r>
            <a:r>
              <a:rPr lang="ca-ES" sz="1800" b="1" dirty="0"/>
              <a:t>consultius</a:t>
            </a:r>
            <a:r>
              <a:rPr lang="ca-ES" sz="1800" dirty="0"/>
              <a:t>.</a:t>
            </a:r>
          </a:p>
          <a:p>
            <a:pPr marL="0" indent="0" algn="just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ca-ES" sz="1800" dirty="0"/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1800" dirty="0"/>
              <a:t>El </a:t>
            </a:r>
            <a:r>
              <a:rPr lang="ca-ES" sz="1800" b="1" dirty="0"/>
              <a:t>govern</a:t>
            </a:r>
            <a:r>
              <a:rPr lang="ca-ES" sz="1800" dirty="0"/>
              <a:t> estatal i els òrgans de govern de les comunitats autònomes.</a:t>
            </a:r>
          </a:p>
          <a:p>
            <a:pPr marL="0" indent="0" algn="just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ca-ES" sz="1800" dirty="0"/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1800" dirty="0"/>
              <a:t>Persones físiques o jurídiques que exerceixen </a:t>
            </a:r>
            <a:r>
              <a:rPr lang="ca-ES" sz="1800" b="1" dirty="0"/>
              <a:t>funcions públiques</a:t>
            </a:r>
            <a:r>
              <a:rPr lang="ca-ES" sz="1800" dirty="0"/>
              <a:t>.</a:t>
            </a:r>
          </a:p>
          <a:p>
            <a:pPr marL="0" indent="0" algn="just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ca-ES" sz="1800" dirty="0"/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1800" dirty="0"/>
              <a:t>Altres persones físiques o jurídiques amb </a:t>
            </a:r>
            <a:r>
              <a:rPr lang="ca-ES" sz="1800" b="1" dirty="0"/>
              <a:t>responsabilitats o funcions públiques o que prestin serveis públics relacionats amb el medi ambient </a:t>
            </a:r>
            <a:r>
              <a:rPr lang="ca-ES" sz="1800" dirty="0"/>
              <a:t>sota el control d’un òrgan o persona abans mencionats.</a:t>
            </a:r>
          </a:p>
          <a:p>
            <a:pPr marL="0" indent="0" algn="just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ca-ES" sz="1800" dirty="0"/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1800" u="sng" dirty="0"/>
              <a:t>Exclosos</a:t>
            </a:r>
            <a:r>
              <a:rPr lang="ca-ES" sz="1800" dirty="0"/>
              <a:t>: Òrgans o institucions que actuen en exercici de poders judicials o legislatius (Corts Generals, Assemblees legislatives de les Comunitats Autònomes, Tribunal Constitucional, jutjats i tribunals, Tribunal de Comptes i òrgans de fiscalització externa de les Comunitats Autònomes).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201" y="404663"/>
            <a:ext cx="8359263" cy="630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143000"/>
          </a:xfrm>
        </p:spPr>
        <p:txBody>
          <a:bodyPr/>
          <a:lstStyle/>
          <a:p>
            <a:r>
              <a:rPr lang="ca-ES" sz="2800" b="1" dirty="0"/>
              <a:t>Índex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fontScale="92500" lnSpcReduction="10000"/>
          </a:bodyPr>
          <a:lstStyle/>
          <a:p>
            <a:pPr marL="571500" indent="-571500" algn="just">
              <a:lnSpc>
                <a:spcPct val="110000"/>
              </a:lnSpc>
              <a:buFont typeface="Franklin Gothic Book" pitchFamily="34" charset="0"/>
              <a:buAutoNum type="romanUcPeriod"/>
            </a:pPr>
            <a:r>
              <a:rPr lang="ca-ES" sz="2100" b="1" dirty="0"/>
              <a:t>Qüestions generals</a:t>
            </a:r>
          </a:p>
          <a:p>
            <a:pPr marL="787400" lvl="1" indent="-514350" algn="just">
              <a:lnSpc>
                <a:spcPct val="110000"/>
              </a:lnSpc>
              <a:buFont typeface="Franklin Gothic Book" pitchFamily="34" charset="0"/>
              <a:buAutoNum type="arabicPeriod"/>
            </a:pPr>
            <a:r>
              <a:rPr lang="ca-ES" sz="2100" dirty="0"/>
              <a:t>El Conveni </a:t>
            </a:r>
            <a:r>
              <a:rPr lang="ca-ES" sz="2100" dirty="0" err="1"/>
              <a:t>d’Aarhus</a:t>
            </a:r>
            <a:endParaRPr lang="ca-ES" sz="2100" dirty="0"/>
          </a:p>
          <a:p>
            <a:pPr marL="787400" lvl="1" indent="-514350" algn="just">
              <a:lnSpc>
                <a:spcPct val="110000"/>
              </a:lnSpc>
              <a:buFont typeface="Franklin Gothic Book" pitchFamily="34" charset="0"/>
              <a:buAutoNum type="arabicPeriod"/>
            </a:pPr>
            <a:r>
              <a:rPr lang="ca-ES" sz="2100" dirty="0"/>
              <a:t>Els tres pilars </a:t>
            </a:r>
          </a:p>
          <a:p>
            <a:pPr marL="787400" lvl="1" indent="-514350" algn="just">
              <a:lnSpc>
                <a:spcPct val="110000"/>
              </a:lnSpc>
              <a:buFont typeface="Franklin Gothic Book" pitchFamily="34" charset="0"/>
              <a:buAutoNum type="arabicPeriod"/>
            </a:pPr>
            <a:r>
              <a:rPr lang="ca-ES" sz="2100" dirty="0"/>
              <a:t>L’impacte del Conveni </a:t>
            </a:r>
            <a:r>
              <a:rPr lang="ca-ES" sz="2100" dirty="0" err="1"/>
              <a:t>d’Aarhus</a:t>
            </a:r>
            <a:r>
              <a:rPr lang="ca-ES" sz="2100" dirty="0"/>
              <a:t> a la Unió Europea i a Espanya</a:t>
            </a:r>
          </a:p>
          <a:p>
            <a:pPr marL="571500" indent="-571500" algn="just">
              <a:lnSpc>
                <a:spcPct val="110000"/>
              </a:lnSpc>
              <a:buFont typeface="Franklin Gothic Book" pitchFamily="34" charset="0"/>
              <a:buAutoNum type="romanUcPeriod"/>
            </a:pPr>
            <a:r>
              <a:rPr lang="ca-ES" sz="2100" b="1" dirty="0"/>
              <a:t>Accés a la informació ambiental</a:t>
            </a:r>
          </a:p>
          <a:p>
            <a:pPr marL="787400" lvl="1" indent="-514350" algn="just">
              <a:lnSpc>
                <a:spcPct val="110000"/>
              </a:lnSpc>
              <a:buFont typeface="Franklin Gothic Book" pitchFamily="34" charset="0"/>
              <a:buAutoNum type="arabicPeriod" startAt="4"/>
            </a:pPr>
            <a:r>
              <a:rPr lang="ca-ES" sz="2100" dirty="0"/>
              <a:t>L’accés a la informació ambiental: Difusió activa i passiva</a:t>
            </a:r>
          </a:p>
          <a:p>
            <a:pPr marL="787400" lvl="1" indent="-514350" algn="just">
              <a:lnSpc>
                <a:spcPct val="110000"/>
              </a:lnSpc>
              <a:buFont typeface="Franklin Gothic Book" pitchFamily="34" charset="0"/>
              <a:buAutoNum type="arabicPeriod" startAt="4"/>
            </a:pPr>
            <a:r>
              <a:rPr lang="ca-ES" sz="2100" dirty="0"/>
              <a:t>Qui són les autoritats públiques?</a:t>
            </a:r>
          </a:p>
          <a:p>
            <a:pPr marL="787400" lvl="1" indent="-514350" algn="just">
              <a:lnSpc>
                <a:spcPct val="110000"/>
              </a:lnSpc>
              <a:buFont typeface="Franklin Gothic Book" pitchFamily="34" charset="0"/>
              <a:buAutoNum type="arabicPeriod" startAt="4"/>
            </a:pPr>
            <a:r>
              <a:rPr lang="ca-ES" sz="2100" dirty="0"/>
              <a:t>Qui pot sol·licitar informació ambiental?</a:t>
            </a:r>
          </a:p>
          <a:p>
            <a:pPr marL="787400" lvl="1" indent="-514350" algn="just">
              <a:lnSpc>
                <a:spcPct val="110000"/>
              </a:lnSpc>
              <a:buFont typeface="Franklin Gothic Book" pitchFamily="34" charset="0"/>
              <a:buAutoNum type="arabicPeriod" startAt="4"/>
            </a:pPr>
            <a:r>
              <a:rPr lang="ca-ES" sz="2100" dirty="0"/>
              <a:t>Què és informació ambiental?</a:t>
            </a:r>
          </a:p>
          <a:p>
            <a:pPr marL="787400" lvl="1" indent="-514350" algn="just">
              <a:lnSpc>
                <a:spcPct val="110000"/>
              </a:lnSpc>
              <a:buFont typeface="Franklin Gothic Book" pitchFamily="34" charset="0"/>
              <a:buAutoNum type="arabicPeriod" startAt="4"/>
            </a:pPr>
            <a:r>
              <a:rPr lang="ca-ES" sz="2100" dirty="0"/>
              <a:t>Hi ha excepcions?</a:t>
            </a:r>
          </a:p>
          <a:p>
            <a:pPr marL="787400" lvl="1" indent="-514350" algn="just">
              <a:lnSpc>
                <a:spcPct val="110000"/>
              </a:lnSpc>
              <a:buFont typeface="Franklin Gothic Book" pitchFamily="34" charset="0"/>
              <a:buAutoNum type="arabicPeriod" startAt="4"/>
            </a:pPr>
            <a:r>
              <a:rPr lang="ca-ES" sz="2100" dirty="0"/>
              <a:t>Quin és el procediment administratiu?</a:t>
            </a:r>
          </a:p>
          <a:p>
            <a:pPr marL="787400" lvl="1" indent="-514350" algn="just">
              <a:lnSpc>
                <a:spcPct val="110000"/>
              </a:lnSpc>
              <a:buFont typeface="Franklin Gothic Book" pitchFamily="34" charset="0"/>
              <a:buAutoNum type="arabicPeriod" startAt="4"/>
            </a:pPr>
            <a:r>
              <a:rPr lang="ca-ES" sz="2100" dirty="0"/>
              <a:t>Quin cost té?</a:t>
            </a:r>
          </a:p>
          <a:p>
            <a:pPr marL="787400" lvl="1" indent="-514350" algn="just">
              <a:lnSpc>
                <a:spcPct val="110000"/>
              </a:lnSpc>
              <a:buFont typeface="Franklin Gothic Book" pitchFamily="34" charset="0"/>
              <a:buAutoNum type="arabicPeriod" startAt="4"/>
            </a:pPr>
            <a:r>
              <a:rPr lang="ca-ES" sz="2100" dirty="0"/>
              <a:t>Procediments en defensa del dret d’accés la informació ambiental</a:t>
            </a:r>
          </a:p>
          <a:p>
            <a:pPr marL="571500" indent="-571500" algn="just">
              <a:lnSpc>
                <a:spcPct val="110000"/>
              </a:lnSpc>
              <a:buFont typeface="Franklin Gothic Book" pitchFamily="34" charset="0"/>
              <a:buAutoNum type="romanUcPeriod"/>
            </a:pPr>
            <a:r>
              <a:rPr lang="ca-ES" sz="2100" b="1" dirty="0"/>
              <a:t>Cas Pràctic</a:t>
            </a:r>
            <a:endParaRPr lang="ca-ES" sz="2100" dirty="0"/>
          </a:p>
          <a:p>
            <a:pPr marL="571500" indent="-571500">
              <a:lnSpc>
                <a:spcPct val="80000"/>
              </a:lnSpc>
              <a:buFont typeface="Franklin Gothic Book" pitchFamily="34" charset="0"/>
              <a:buAutoNum type="romanUcPeriod"/>
            </a:pPr>
            <a:endParaRPr lang="en-US" sz="2200" dirty="0"/>
          </a:p>
          <a:p>
            <a:pPr marL="571500" indent="-571500">
              <a:lnSpc>
                <a:spcPct val="80000"/>
              </a:lnSpc>
              <a:buFont typeface="Franklin Gothic Book" pitchFamily="34" charset="0"/>
              <a:buAutoNum type="romanUcPeriod"/>
            </a:pPr>
            <a:endParaRPr lang="en-US" sz="2200" dirty="0"/>
          </a:p>
          <a:p>
            <a:pPr marL="571500" indent="-571500">
              <a:lnSpc>
                <a:spcPct val="80000"/>
              </a:lnSpc>
              <a:buFont typeface="Franklin Gothic Book" pitchFamily="34" charset="0"/>
              <a:buAutoNum type="romanUcPeriod"/>
            </a:pPr>
            <a:endParaRPr lang="en-US" sz="2200" dirty="0"/>
          </a:p>
          <a:p>
            <a:pPr marL="571500" indent="-571500">
              <a:lnSpc>
                <a:spcPct val="80000"/>
              </a:lnSpc>
              <a:buFont typeface="Franklin Gothic Book" pitchFamily="34" charset="0"/>
              <a:buAutoNum type="romanUcPeriod"/>
            </a:pPr>
            <a:endParaRPr lang="en-US" sz="2200" dirty="0"/>
          </a:p>
          <a:p>
            <a:pPr marL="571500" indent="-571500">
              <a:lnSpc>
                <a:spcPct val="80000"/>
              </a:lnSpc>
              <a:buFont typeface="Franklin Gothic Book" pitchFamily="34" charset="0"/>
              <a:buAutoNum type="romanUcPeriod"/>
            </a:pPr>
            <a:endParaRPr lang="en-US" sz="2200" dirty="0"/>
          </a:p>
          <a:p>
            <a:pPr marL="571500" indent="-571500">
              <a:lnSpc>
                <a:spcPct val="80000"/>
              </a:lnSpc>
              <a:buFont typeface="Franklin Gothic Book" pitchFamily="34" charset="0"/>
              <a:buAutoNum type="romanUcPeriod"/>
            </a:pPr>
            <a:endParaRPr lang="en-US" sz="2200" dirty="0"/>
          </a:p>
          <a:p>
            <a:pPr marL="571500" indent="-571500">
              <a:lnSpc>
                <a:spcPct val="80000"/>
              </a:lnSpc>
              <a:buFont typeface="Franklin Gothic Book" pitchFamily="34" charset="0"/>
              <a:buAutoNum type="romanUcPeriod"/>
            </a:pP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1143000"/>
          </a:xfrm>
        </p:spPr>
        <p:txBody>
          <a:bodyPr/>
          <a:lstStyle/>
          <a:p>
            <a:r>
              <a:rPr lang="ca-ES" sz="2400" b="1" dirty="0"/>
              <a:t>6. Qui pot sol·licitar informació ambiental?</a:t>
            </a:r>
            <a:endParaRPr lang="es-ES" sz="2800" b="1" dirty="0"/>
          </a:p>
        </p:txBody>
      </p:sp>
      <p:sp>
        <p:nvSpPr>
          <p:cNvPr id="23554" name="2 Marcador de contenido"/>
          <p:cNvSpPr>
            <a:spLocks noGrp="1"/>
          </p:cNvSpPr>
          <p:nvPr>
            <p:ph sz="quarter" idx="1"/>
          </p:nvPr>
        </p:nvSpPr>
        <p:spPr>
          <a:xfrm>
            <a:off x="971600" y="1916832"/>
            <a:ext cx="6681936" cy="4572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ca-ES" sz="1800" b="1" dirty="0"/>
              <a:t>Qualsevol persona </a:t>
            </a:r>
            <a:r>
              <a:rPr lang="ca-ES" sz="1800" dirty="0"/>
              <a:t>física o jurídica.</a:t>
            </a:r>
          </a:p>
          <a:p>
            <a:pPr marL="0" indent="0" algn="just">
              <a:buNone/>
            </a:pPr>
            <a:endParaRPr lang="ca-ES" sz="1800" dirty="0"/>
          </a:p>
          <a:p>
            <a:pPr algn="just">
              <a:buFont typeface="Wingdings" pitchFamily="2" charset="2"/>
              <a:buChar char="Ø"/>
            </a:pPr>
            <a:r>
              <a:rPr lang="ca-ES" sz="1800" dirty="0"/>
              <a:t>Les seves associacions, organitzacions i grups.</a:t>
            </a:r>
          </a:p>
          <a:p>
            <a:pPr marL="0" indent="0" algn="just">
              <a:buNone/>
            </a:pPr>
            <a:endParaRPr lang="ca-ES" sz="1800" dirty="0"/>
          </a:p>
          <a:p>
            <a:pPr algn="just">
              <a:buFont typeface="Wingdings" pitchFamily="2" charset="2"/>
              <a:buChar char="Ø"/>
            </a:pPr>
            <a:r>
              <a:rPr lang="ca-ES" sz="1800" dirty="0"/>
              <a:t>Sense necessitat d’acreditar cap raó o interès determinat.</a:t>
            </a:r>
          </a:p>
          <a:p>
            <a:pPr marL="0" indent="0" algn="just">
              <a:buNone/>
            </a:pPr>
            <a:endParaRPr lang="ca-ES" sz="1800" dirty="0"/>
          </a:p>
          <a:p>
            <a:pPr algn="just">
              <a:buFont typeface="Wingdings" pitchFamily="2" charset="2"/>
              <a:buChar char="Ø"/>
            </a:pPr>
            <a:r>
              <a:rPr lang="ca-ES" sz="1800" dirty="0"/>
              <a:t>Sigui quina sigui la seva nacionalitat, domicili o seu.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>
          <a:xfrm>
            <a:off x="827584" y="8400"/>
            <a:ext cx="7772400" cy="1143000"/>
          </a:xfrm>
        </p:spPr>
        <p:txBody>
          <a:bodyPr/>
          <a:lstStyle/>
          <a:p>
            <a:r>
              <a:rPr lang="ca-ES" sz="2400" b="1" dirty="0"/>
              <a:t>7. Què és informació ambiental?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1340768"/>
            <a:ext cx="7772400" cy="5328592"/>
          </a:xfrm>
        </p:spPr>
        <p:txBody>
          <a:bodyPr>
            <a:normAutofit fontScale="92500" lnSpcReduction="10000"/>
          </a:bodyPr>
          <a:lstStyle/>
          <a:p>
            <a:pPr marL="274320" indent="-274320" algn="just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2200" dirty="0"/>
              <a:t>Qualsevol informació en forma escrita, visual, sonora, electrònica o en qualsevol altra forma que versi sobre:</a:t>
            </a:r>
          </a:p>
          <a:p>
            <a:pPr marL="617538" lvl="1" indent="-342900" algn="just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a-ES" sz="2200" dirty="0"/>
              <a:t>L’estat i la interacció dels elements del medi ambient (</a:t>
            </a:r>
            <a:r>
              <a:rPr lang="ca-ES" sz="1900" dirty="0"/>
              <a:t>llista d’elements no taxada).</a:t>
            </a:r>
          </a:p>
          <a:p>
            <a:pPr marL="617538" lvl="1" indent="-342900" algn="just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a-ES" sz="2200" dirty="0"/>
              <a:t>Factors, activitats i mesures que afectin o puguin afectar els elements del medi ambient o que tinguin com a finalitat protegir els aquests elements.</a:t>
            </a:r>
          </a:p>
          <a:p>
            <a:pPr marL="617538" lvl="1" indent="-342900" algn="just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a-ES" sz="2200" dirty="0"/>
              <a:t>Anàlisis de la relació cost-benefici i altres anàlisis econòmics i  supòsits utilitzats en la presa de decisions relatives a les mesures i activitats amb afectació als elements del medi ambient. </a:t>
            </a:r>
          </a:p>
          <a:p>
            <a:pPr marL="617538" lvl="1" indent="-342900" algn="just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ca-ES" sz="2200" dirty="0"/>
              <a:t>L’estat de la salut i seguretat de les persones, la contaminació de la cadena alimentària, condicions de vida humana, béns del patrimoni històric, cultural i artístic i construccions, quan es vegin o es puguin veure afectats per l'estat dels elements del medi ambient o, a través d’aquests elements, per els factors, activitats o mesures abans esmentats. </a:t>
            </a:r>
          </a:p>
          <a:p>
            <a:pPr marL="548958" lvl="1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r>
              <a:rPr lang="ca-ES" sz="2400" b="1" dirty="0"/>
              <a:t>8. Hi ha excepcions?</a:t>
            </a:r>
            <a:endParaRPr lang="es-ES" sz="2400" b="1" dirty="0"/>
          </a:p>
        </p:txBody>
      </p:sp>
      <p:sp>
        <p:nvSpPr>
          <p:cNvPr id="26626" name="2 Marcador de contenido"/>
          <p:cNvSpPr>
            <a:spLocks noGrp="1"/>
          </p:cNvSpPr>
          <p:nvPr>
            <p:ph sz="quarter" idx="1"/>
          </p:nvPr>
        </p:nvSpPr>
        <p:spPr>
          <a:xfrm>
            <a:off x="899592" y="1772816"/>
            <a:ext cx="7632848" cy="4572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ca-ES" sz="1800" b="1" dirty="0"/>
              <a:t>Excepcions</a:t>
            </a:r>
            <a:r>
              <a:rPr lang="ca-ES" sz="1800" dirty="0"/>
              <a:t> </a:t>
            </a:r>
            <a:r>
              <a:rPr lang="ca-ES" sz="1800" b="1" dirty="0"/>
              <a:t>formals</a:t>
            </a:r>
            <a:r>
              <a:rPr lang="ca-ES" sz="1800" dirty="0"/>
              <a:t>. La sol·licitud d’informació ambiental pot ser denegada si:</a:t>
            </a:r>
          </a:p>
          <a:p>
            <a:pPr algn="just">
              <a:buFont typeface="Wingdings" pitchFamily="2" charset="2"/>
              <a:buChar char="Ø"/>
            </a:pPr>
            <a:endParaRPr lang="ca-ES" sz="1800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dirty="0"/>
              <a:t> La informació sol·licitada a l'autoritat pública no estigui en poder d'aquesta.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dirty="0"/>
              <a:t> La sol·licitud és manifestament </a:t>
            </a:r>
            <a:r>
              <a:rPr lang="ca-ES" sz="1800" dirty="0" err="1"/>
              <a:t>irraonable</a:t>
            </a:r>
            <a:r>
              <a:rPr lang="ca-ES" sz="1800" dirty="0"/>
              <a:t>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dirty="0"/>
              <a:t> La sol·licitud està formulada de manera excessivament general. 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ca-ES" sz="1600" dirty="0"/>
              <a:t>En primer lloc cal demanar al sol·licitant que la concreti i l'ha d'assistir per concretar la seva petició d'informació.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dirty="0"/>
              <a:t> La sol·licitud es refereix a material en curs d’elaboració o a comunicacions internes. 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ca-ES" sz="2400" b="1" dirty="0"/>
              <a:t>8. Hi ha excepcions?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09706" y="1412776"/>
            <a:ext cx="7622733" cy="5445224"/>
          </a:xfrm>
        </p:spPr>
        <p:txBody>
          <a:bodyPr>
            <a:normAutofit fontScale="47500" lnSpcReduction="20000"/>
          </a:bodyPr>
          <a:lstStyle/>
          <a:p>
            <a:pPr marL="274320" indent="-274320" algn="just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3800" b="1" dirty="0"/>
              <a:t>Excepcions</a:t>
            </a:r>
            <a:r>
              <a:rPr lang="ca-ES" sz="3800" dirty="0"/>
              <a:t> </a:t>
            </a:r>
            <a:r>
              <a:rPr lang="ca-ES" sz="3800" b="1" dirty="0"/>
              <a:t>materials</a:t>
            </a:r>
            <a:r>
              <a:rPr lang="ca-ES" sz="3800" dirty="0"/>
              <a:t>. La sol·licitud d’informació pot ser denegada si la revelació de la informació pot afectar negativament a:</a:t>
            </a:r>
          </a:p>
          <a:p>
            <a:pPr marL="548640" lvl="1" algn="just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3800" dirty="0"/>
              <a:t>La confidencialitat dels procediments de les autoritats públiques. </a:t>
            </a:r>
          </a:p>
          <a:p>
            <a:pPr marL="548640" lvl="1" algn="just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3800" dirty="0"/>
              <a:t>Les relacions internacionals, la defensa nacional o la seguretat pública. </a:t>
            </a:r>
          </a:p>
          <a:p>
            <a:pPr marL="548640" lvl="1" algn="just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3800" dirty="0"/>
              <a:t>Causes o assumptes subjectes a procediment judicial o en tràmit davant els tribunals, al dret de tutela judicial efectiva o a la capacitat per realitzar una investigació d'índole penal o disciplinària.</a:t>
            </a:r>
          </a:p>
          <a:p>
            <a:pPr marL="548640" lvl="1" algn="just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3800" dirty="0"/>
              <a:t>La confidencialitat de dades de caràcter comercial i industrial.</a:t>
            </a:r>
          </a:p>
          <a:p>
            <a:pPr marL="548640" lvl="1" algn="just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3800" dirty="0"/>
              <a:t>Els drets de propietat intel·lectual i industrial.</a:t>
            </a:r>
          </a:p>
          <a:p>
            <a:pPr marL="548640" lvl="1" algn="just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3800" dirty="0"/>
              <a:t>El caràcter confidencial de les dades personals.</a:t>
            </a:r>
          </a:p>
          <a:p>
            <a:pPr marL="548640" lvl="1" algn="just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3800" dirty="0"/>
              <a:t>Els interessos o la protecció d'un tercer que hagi facilitat voluntàriament la informació sol·licitada, sense consentir-ne la divulgació. </a:t>
            </a:r>
          </a:p>
          <a:p>
            <a:pPr marL="548640" lvl="1" algn="just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3800" dirty="0"/>
              <a:t>La protecció del medi ambient a què es refereix la informació sol·licitada. En particular, la que es refereixi a la localització de les espècies amenaçades o a la dels seus llocs de reproducció.</a:t>
            </a:r>
          </a:p>
          <a:p>
            <a:pPr marL="548640" lvl="1" algn="just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None/>
              <a:defRPr/>
            </a:pPr>
            <a:br>
              <a:rPr lang="ca-ES" sz="2600" dirty="0">
                <a:latin typeface="+mj-lt"/>
              </a:rPr>
            </a:br>
            <a:endParaRPr lang="ca-ES" sz="2600" dirty="0">
              <a:latin typeface="+mj-lt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s-ES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/>
          <a:lstStyle/>
          <a:p>
            <a:r>
              <a:rPr lang="ca-ES" sz="2400" b="1" dirty="0"/>
              <a:t>8. Hi ha excepcions?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690048" cy="4608512"/>
          </a:xfrm>
        </p:spPr>
        <p:txBody>
          <a:bodyPr>
            <a:normAutofit fontScale="55000" lnSpcReduction="20000"/>
          </a:bodyPr>
          <a:lstStyle/>
          <a:p>
            <a:pPr marL="274320" indent="-274320" algn="just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2900" b="1" dirty="0"/>
              <a:t>Test d’interès públic</a:t>
            </a:r>
            <a:r>
              <a:rPr lang="ca-ES" sz="2900" dirty="0"/>
              <a:t>: per prevenir l’abús de les excepcions, aquestes s’han d’interpretar de forma restrictiva, i s'ha de ponderar en cada cas concret l'interès públic atès amb la divulgació d'una informació amb l'interès atès amb la seva denegació.</a:t>
            </a:r>
          </a:p>
          <a:p>
            <a:pPr marL="0" indent="0" algn="just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ca-ES" sz="2900" dirty="0"/>
          </a:p>
          <a:p>
            <a:pPr marL="274320" indent="-274320" algn="just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2900" b="1" dirty="0"/>
              <a:t>Emissions</a:t>
            </a:r>
            <a:r>
              <a:rPr lang="ca-ES" sz="2900" dirty="0"/>
              <a:t>: la informació sobre emissions que és rellevant per a la protecció del medi ambient no pot ser objecte d’excepcions.</a:t>
            </a:r>
          </a:p>
          <a:p>
            <a:pPr marL="0" indent="0" algn="just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ca-ES" sz="2900" dirty="0"/>
          </a:p>
          <a:p>
            <a:pPr marL="274320" indent="-274320" algn="just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2900" b="1" dirty="0"/>
              <a:t>Resposta negativa</a:t>
            </a:r>
            <a:r>
              <a:rPr lang="ca-ES" sz="2900" dirty="0"/>
              <a:t>: la negativa a facilitar la totalitat o una part de la informació sol·licitada s'ha de notificar al sol·licitant indicant els motius de la denegació en els terminis establerts. La notificació ha de ser per escrit o electrònicament, si la sol·licitud s'ha fet per escrit o si l'autor així ho sol·licita.</a:t>
            </a:r>
          </a:p>
          <a:p>
            <a:pPr marL="0" indent="0" algn="just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ca-ES" sz="2900" dirty="0"/>
          </a:p>
          <a:p>
            <a:pPr marL="274320" indent="-274320" algn="just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2900" b="1" dirty="0"/>
              <a:t>Subministrament parcial: </a:t>
            </a:r>
            <a:r>
              <a:rPr lang="ca-ES" sz="2900" dirty="0"/>
              <a:t>encara que una part de la informació sol·licitada sigui objecte d’excepció, si és possible separar-la, cal posar a disposició del sol·licitant la informació no afectada.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1552" y="260648"/>
            <a:ext cx="7772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sz="2400" b="1" dirty="0"/>
              <a:t>9. Quin és el procediment administratiu</a:t>
            </a:r>
            <a:r>
              <a:rPr lang="en-US" sz="2400" b="1" dirty="0"/>
              <a:t>?</a:t>
            </a:r>
            <a:endParaRPr lang="es-ES" sz="2400" b="1" dirty="0"/>
          </a:p>
        </p:txBody>
      </p:sp>
      <p:sp>
        <p:nvSpPr>
          <p:cNvPr id="29698" name="2 Marcador de contenido"/>
          <p:cNvSpPr>
            <a:spLocks noGrp="1"/>
          </p:cNvSpPr>
          <p:nvPr>
            <p:ph sz="quarter" idx="1"/>
          </p:nvPr>
        </p:nvSpPr>
        <p:spPr>
          <a:xfrm>
            <a:off x="897542" y="1772816"/>
            <a:ext cx="7490882" cy="4572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ca-ES" sz="1800" b="1" dirty="0"/>
              <a:t>Els límits</a:t>
            </a:r>
            <a:r>
              <a:rPr lang="ca-ES" sz="1800" i="1" dirty="0"/>
              <a:t>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i="1" dirty="0"/>
              <a:t>As </a:t>
            </a:r>
            <a:r>
              <a:rPr lang="ca-ES" sz="1800" i="1" dirty="0" err="1"/>
              <a:t>soon</a:t>
            </a:r>
            <a:r>
              <a:rPr lang="ca-ES" sz="1800" i="1" dirty="0"/>
              <a:t> as possible</a:t>
            </a:r>
            <a:r>
              <a:rPr lang="ca-ES" sz="1800" dirty="0"/>
              <a:t>: l’estàndard bàsic A.S.A.P.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dirty="0"/>
              <a:t>Termini màxim d'un mes des de la recepció de la sol·licitud.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dirty="0"/>
              <a:t>Termini màxim de 2 mesos: si el volum i la complexitat de la informació són tals que resulta impossible complir el termini d’un mes. </a:t>
            </a:r>
          </a:p>
          <a:p>
            <a:pPr marL="319088" lvl="1" indent="0" algn="just">
              <a:buNone/>
            </a:pPr>
            <a:endParaRPr lang="ca-ES" sz="1800" dirty="0"/>
          </a:p>
          <a:p>
            <a:pPr algn="just">
              <a:buFont typeface="Wingdings" pitchFamily="2" charset="2"/>
              <a:buChar char="Ø"/>
            </a:pPr>
            <a:r>
              <a:rPr lang="ca-ES" sz="1800" b="1" dirty="0"/>
              <a:t>Forma o format sol·licitats</a:t>
            </a:r>
            <a:r>
              <a:rPr lang="ca-ES" sz="1800" dirty="0"/>
              <a:t>: paper, mitjans electrònics, CD, </a:t>
            </a:r>
            <a:r>
              <a:rPr lang="ca-ES" sz="1800" dirty="0" err="1"/>
              <a:t>etc</a:t>
            </a:r>
            <a:r>
              <a:rPr lang="ca-ES" sz="1800" dirty="0"/>
              <a:t>).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dirty="0"/>
              <a:t>Excepcions: Que l'autoritat pública consideri raonable posar a disposició del sol·licitant la informació en una altra forma o format i ho justifiqui adequadament o que la informació hagi estat difosa en una altra forma o format.</a:t>
            </a:r>
          </a:p>
          <a:p>
            <a:pPr marL="319088" lvl="1" indent="0" algn="just">
              <a:buNone/>
            </a:pPr>
            <a:endParaRPr lang="ca-ES" sz="1800" dirty="0"/>
          </a:p>
          <a:p>
            <a:pPr algn="just">
              <a:buFont typeface="Wingdings" pitchFamily="2" charset="2"/>
              <a:buChar char="Ø"/>
            </a:pPr>
            <a:r>
              <a:rPr lang="ca-ES" sz="1800" b="1" dirty="0"/>
              <a:t>Accés per internet</a:t>
            </a:r>
            <a:r>
              <a:rPr lang="ca-ES" sz="1800" dirty="0"/>
              <a:t>: La informació ha de ser posada a disposició del públic gradualment mitjançant bases de dades electròniques. </a:t>
            </a:r>
          </a:p>
          <a:p>
            <a:pPr>
              <a:buFont typeface="Wingdings" pitchFamily="2" charset="2"/>
              <a:buChar char="Ø"/>
            </a:pPr>
            <a:endParaRPr lang="es-ES" sz="2400" dirty="0"/>
          </a:p>
          <a:p>
            <a:pPr>
              <a:buFont typeface="Wingdings" pitchFamily="2" charset="2"/>
              <a:buChar char="Ø"/>
            </a:pPr>
            <a:endParaRPr lang="es-E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>
          <a:xfrm>
            <a:off x="971600" y="269776"/>
            <a:ext cx="7772400" cy="1143000"/>
          </a:xfrm>
        </p:spPr>
        <p:txBody>
          <a:bodyPr/>
          <a:lstStyle/>
          <a:p>
            <a:r>
              <a:rPr lang="ca-ES" sz="2400" b="1" dirty="0"/>
              <a:t>10. Quin cost té?</a:t>
            </a:r>
            <a:endParaRPr lang="es-ES" sz="2400" b="1" dirty="0"/>
          </a:p>
        </p:txBody>
      </p:sp>
      <p:sp>
        <p:nvSpPr>
          <p:cNvPr id="31746" name="2 Marcador de contenido"/>
          <p:cNvSpPr>
            <a:spLocks noGrp="1"/>
          </p:cNvSpPr>
          <p:nvPr>
            <p:ph sz="quarter" idx="1"/>
          </p:nvPr>
        </p:nvSpPr>
        <p:spPr>
          <a:xfrm>
            <a:off x="971600" y="1556792"/>
            <a:ext cx="7416824" cy="4572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endParaRPr lang="ca-ES" sz="1800" dirty="0"/>
          </a:p>
          <a:p>
            <a:pPr algn="just">
              <a:buFont typeface="Wingdings" pitchFamily="2" charset="2"/>
              <a:buChar char="Ø"/>
            </a:pPr>
            <a:r>
              <a:rPr lang="ca-ES" sz="1800" dirty="0"/>
              <a:t>Les autoritats públiques poden imposar un preu per subministrar informació sempre que el preu no superi una </a:t>
            </a:r>
            <a:r>
              <a:rPr lang="ca-ES" sz="1800" b="1" dirty="0"/>
              <a:t>quantitat "raonable“</a:t>
            </a:r>
            <a:r>
              <a:rPr lang="ca-ES" sz="1800" dirty="0"/>
              <a:t> (exemple de quantitat no raonable: 2,15€ per fotocòpia).</a:t>
            </a:r>
          </a:p>
          <a:p>
            <a:pPr marL="0" indent="0" algn="just">
              <a:buNone/>
            </a:pPr>
            <a:endParaRPr lang="ca-ES" sz="1800" dirty="0"/>
          </a:p>
          <a:p>
            <a:pPr algn="just">
              <a:buFont typeface="Wingdings" pitchFamily="2" charset="2"/>
              <a:buChar char="Ø"/>
            </a:pPr>
            <a:r>
              <a:rPr lang="ca-ES" sz="1800" dirty="0"/>
              <a:t>Les autoritats públiques han de posar a disposició dels sol·licitants una </a:t>
            </a:r>
            <a:r>
              <a:rPr lang="ca-ES" sz="1800" b="1" dirty="0"/>
              <a:t>llista dels preus </a:t>
            </a:r>
            <a:r>
              <a:rPr lang="ca-ES" sz="1800" dirty="0"/>
              <a:t>que es cobren.</a:t>
            </a:r>
          </a:p>
          <a:p>
            <a:pPr marL="0" indent="0" algn="just">
              <a:buNone/>
            </a:pPr>
            <a:endParaRPr lang="ca-ES" sz="1800" dirty="0"/>
          </a:p>
          <a:p>
            <a:pPr algn="just">
              <a:buFont typeface="Wingdings" pitchFamily="2" charset="2"/>
              <a:buChar char="Ø"/>
            </a:pPr>
            <a:r>
              <a:rPr lang="ca-ES" sz="1800" b="1" dirty="0"/>
              <a:t>Gratuïtat</a:t>
            </a:r>
            <a:r>
              <a:rPr lang="ca-ES" sz="1800" dirty="0"/>
              <a:t> de l’examen </a:t>
            </a:r>
            <a:r>
              <a:rPr lang="ca-ES" sz="1800" i="1" dirty="0"/>
              <a:t>in situ </a:t>
            </a:r>
            <a:r>
              <a:rPr lang="ca-ES" sz="1800" dirty="0"/>
              <a:t>de la informació sol·licitada i de l’accés a llistes o registres públics.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8663" y="405424"/>
            <a:ext cx="7772400" cy="1143000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a-ES" sz="2400" b="1" dirty="0"/>
              <a:t>11. Procediments en defensa del dret d’accés la informació ambiental</a:t>
            </a:r>
            <a:endParaRPr lang="es-ES" sz="2400" b="1" dirty="0"/>
          </a:p>
        </p:txBody>
      </p:sp>
      <p:sp>
        <p:nvSpPr>
          <p:cNvPr id="32770" name="2 Marcador de contenido"/>
          <p:cNvSpPr>
            <a:spLocks noGrp="1"/>
          </p:cNvSpPr>
          <p:nvPr>
            <p:ph sz="quarter" idx="1"/>
          </p:nvPr>
        </p:nvSpPr>
        <p:spPr>
          <a:xfrm>
            <a:off x="827584" y="1556792"/>
            <a:ext cx="7772400" cy="4572000"/>
          </a:xfrm>
        </p:spPr>
        <p:txBody>
          <a:bodyPr/>
          <a:lstStyle/>
          <a:p>
            <a:pPr algn="just">
              <a:buNone/>
            </a:pPr>
            <a:endParaRPr lang="ca-ES" sz="1800" dirty="0"/>
          </a:p>
          <a:p>
            <a:pPr marL="0" indent="0" algn="just">
              <a:buNone/>
            </a:pPr>
            <a:r>
              <a:rPr lang="ca-ES" sz="1800" dirty="0"/>
              <a:t>El públic que consideri que un acte o, si s'escau, una omissió imputable a una autoritat pública ha vulnerat els drets d’accés a la informació ambiental:</a:t>
            </a:r>
          </a:p>
          <a:p>
            <a:pPr marL="0" indent="0" algn="just">
              <a:buNone/>
            </a:pPr>
            <a:endParaRPr lang="ca-ES" sz="1800" b="1" dirty="0"/>
          </a:p>
          <a:p>
            <a:pPr algn="just">
              <a:buFont typeface="Wingdings" pitchFamily="2" charset="2"/>
              <a:buChar char="Ø"/>
            </a:pPr>
            <a:r>
              <a:rPr lang="ca-ES" sz="1800" b="1" dirty="0"/>
              <a:t>Accés a un procediment ràpid davant d’un òrgan independent i imparcial diferent d’un òrgan judicial</a:t>
            </a:r>
            <a:r>
              <a:rPr lang="ca-ES" sz="1800" dirty="0"/>
              <a:t>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dirty="0"/>
              <a:t>Gratuït o poc onerós.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dirty="0"/>
              <a:t>Les decisions finals són vinculants per a l'autoritat pública que ostenti la informació.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dirty="0"/>
              <a:t>Espanya: només recursos administratius generals.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dirty="0"/>
              <a:t>Catalunya: recursos administratius generals o reclamació a la Comissió de Garantia del Dret d’Accés a la Informació Pública (</a:t>
            </a:r>
            <a:r>
              <a:rPr lang="ca-ES" sz="1800" dirty="0">
                <a:hlinkClick r:id="rId2"/>
              </a:rPr>
              <a:t>GAIP</a:t>
            </a:r>
            <a:r>
              <a:rPr lang="ca-ES" sz="1800" dirty="0"/>
              <a:t>).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ca-ES" sz="1800" dirty="0"/>
              <a:t>Resolució 211/2017, de 27 de juny.</a:t>
            </a:r>
          </a:p>
          <a:p>
            <a:pPr lvl="2" algn="just">
              <a:buFont typeface="Wingdings" pitchFamily="2" charset="2"/>
              <a:buChar char="v"/>
            </a:pPr>
            <a:endParaRPr lang="ca-ES" sz="1800" dirty="0"/>
          </a:p>
          <a:p>
            <a:pPr algn="just">
              <a:buFont typeface="Wingdings" pitchFamily="2" charset="2"/>
              <a:buChar char="Ø"/>
            </a:pPr>
            <a:r>
              <a:rPr lang="ca-ES" sz="1800" b="1" dirty="0"/>
              <a:t>Recurs davant un òrgan judicial o davant un altre òrgan independent i imparcial establert per llei.</a:t>
            </a:r>
            <a:endParaRPr lang="ca-ES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>
          <a:xfrm>
            <a:off x="849000" y="548680"/>
            <a:ext cx="7772400" cy="1143000"/>
          </a:xfrm>
        </p:spPr>
        <p:txBody>
          <a:bodyPr/>
          <a:lstStyle/>
          <a:p>
            <a:pPr algn="just"/>
            <a:br>
              <a:rPr lang="en-US" sz="2400" b="1" dirty="0"/>
            </a:br>
            <a:r>
              <a:rPr lang="en-US" sz="2400" b="1" dirty="0"/>
              <a:t>11. </a:t>
            </a:r>
            <a:r>
              <a:rPr lang="ca-ES" sz="2400" b="1" dirty="0"/>
              <a:t>Procediments en defensa del dret d’accés la informació ambiental </a:t>
            </a:r>
            <a:endParaRPr lang="en-US" sz="2400" b="1" dirty="0"/>
          </a:p>
        </p:txBody>
      </p:sp>
      <p:sp>
        <p:nvSpPr>
          <p:cNvPr id="33794" name="2 Marcador de contenido"/>
          <p:cNvSpPr>
            <a:spLocks noGrp="1"/>
          </p:cNvSpPr>
          <p:nvPr>
            <p:ph sz="quarter" idx="1"/>
          </p:nvPr>
        </p:nvSpPr>
        <p:spPr>
          <a:xfrm>
            <a:off x="849000" y="1988840"/>
            <a:ext cx="7772400" cy="4572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ca-ES" sz="1800" dirty="0"/>
              <a:t>Requisits per a </a:t>
            </a:r>
            <a:r>
              <a:rPr lang="ca-ES" sz="1800" b="1" dirty="0"/>
              <a:t>l'eficàcia</a:t>
            </a:r>
            <a:r>
              <a:rPr lang="ca-ES" sz="1800" dirty="0"/>
              <a:t> dels procediments: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dirty="0"/>
              <a:t>Recursos adequats i efectius.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i="1" dirty="0"/>
              <a:t>Objectius, equitatius, ràpids i sense cost prohibitiu. </a:t>
            </a:r>
            <a:endParaRPr lang="ca-ES" sz="1800" dirty="0"/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ca-ES" sz="1800" dirty="0"/>
              <a:t>Els recursos administratius generals a Espanya són adequats, efectius, objectius, equitatius i ràpids?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i="1" dirty="0"/>
              <a:t>La informació sobre l'accés als procediments d'avaluació administrativa i judicial s'ofereix al públic</a:t>
            </a:r>
            <a:r>
              <a:rPr lang="ca-ES" sz="1800" dirty="0"/>
              <a:t>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dirty="0"/>
              <a:t>Mecanismes d'assistència adequats per eliminar o reduir les barreres financeres i d'altres per accedir a la justícia.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dirty="0" err="1">
                <a:hlinkClick r:id="rId2"/>
              </a:rPr>
              <a:t>Aarhus</a:t>
            </a:r>
            <a:r>
              <a:rPr lang="ca-ES" sz="1800" dirty="0">
                <a:hlinkClick r:id="rId2"/>
              </a:rPr>
              <a:t> </a:t>
            </a:r>
            <a:r>
              <a:rPr lang="ca-ES" sz="1800" dirty="0" err="1">
                <a:hlinkClick r:id="rId2"/>
              </a:rPr>
              <a:t>Clearinghouse</a:t>
            </a:r>
            <a:r>
              <a:rPr lang="ca-ES" sz="1800" dirty="0"/>
              <a:t>: Centre d’Informació </a:t>
            </a:r>
            <a:r>
              <a:rPr lang="ca-ES" sz="1800" dirty="0" err="1"/>
              <a:t>d’Aarhus</a:t>
            </a:r>
            <a:r>
              <a:rPr lang="ca-ES" sz="1800" dirty="0"/>
              <a:t> per a la Democràcia Ambiental.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1430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s-ES" sz="2800" b="1" dirty="0"/>
              <a:t>Cas </a:t>
            </a:r>
            <a:r>
              <a:rPr lang="es-ES" sz="2800" b="1" dirty="0" err="1"/>
              <a:t>Pràctic</a:t>
            </a:r>
            <a:r>
              <a:rPr lang="es-ES" sz="2800" b="1" dirty="0"/>
              <a:t>: </a:t>
            </a:r>
            <a:r>
              <a:rPr lang="es-ES" sz="2800" b="1" dirty="0" err="1"/>
              <a:t>Accés</a:t>
            </a:r>
            <a:r>
              <a:rPr lang="es-ES" sz="2800" b="1" dirty="0"/>
              <a:t> a la </a:t>
            </a:r>
            <a:r>
              <a:rPr lang="es-ES" sz="2800" b="1" dirty="0" err="1"/>
              <a:t>informació</a:t>
            </a:r>
            <a:r>
              <a:rPr lang="es-ES" sz="2800" b="1" dirty="0"/>
              <a:t> sobre </a:t>
            </a:r>
            <a:r>
              <a:rPr lang="es-ES" sz="2800" b="1" dirty="0" err="1"/>
              <a:t>qualitat</a:t>
            </a:r>
            <a:r>
              <a:rPr lang="es-ES" sz="2800" b="1" dirty="0"/>
              <a:t> de </a:t>
            </a:r>
            <a:r>
              <a:rPr lang="es-ES" sz="2800" b="1" dirty="0" err="1"/>
              <a:t>l'aigua</a:t>
            </a:r>
            <a:r>
              <a:rPr lang="es-ES" sz="2800" b="1" dirty="0"/>
              <a:t> proporcionada a casa per una empresa privada.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060432" cy="4572000"/>
          </a:xfrm>
        </p:spPr>
        <p:txBody>
          <a:bodyPr>
            <a:normAutofit lnSpcReduction="10000"/>
          </a:bodyPr>
          <a:lstStyle/>
          <a:p>
            <a:pPr marL="788670" lvl="1" indent="-514350" algn="just" fontAlgn="auto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err="1"/>
              <a:t>Heu</a:t>
            </a:r>
            <a:r>
              <a:rPr lang="en-US" sz="1800" dirty="0"/>
              <a:t> de </a:t>
            </a:r>
            <a:r>
              <a:rPr lang="en-US" sz="1800" dirty="0" err="1"/>
              <a:t>demostrar</a:t>
            </a:r>
            <a:r>
              <a:rPr lang="en-US" sz="1800" dirty="0"/>
              <a:t> </a:t>
            </a:r>
            <a:r>
              <a:rPr lang="en-US" sz="1800" dirty="0" err="1"/>
              <a:t>qualsevol</a:t>
            </a:r>
            <a:r>
              <a:rPr lang="en-US" sz="1800" dirty="0"/>
              <a:t> </a:t>
            </a:r>
            <a:r>
              <a:rPr lang="en-US" sz="1800" dirty="0" err="1"/>
              <a:t>interès</a:t>
            </a:r>
            <a:r>
              <a:rPr lang="en-US" sz="1800" dirty="0"/>
              <a:t> per </a:t>
            </a:r>
            <a:r>
              <a:rPr lang="en-US" sz="1800" dirty="0" err="1"/>
              <a:t>accedir</a:t>
            </a:r>
            <a:r>
              <a:rPr lang="en-US" sz="1800" dirty="0"/>
              <a:t> a </a:t>
            </a:r>
            <a:r>
              <a:rPr lang="en-US" sz="1800" dirty="0" err="1"/>
              <a:t>aquesta</a:t>
            </a:r>
            <a:r>
              <a:rPr lang="en-US" sz="1800" dirty="0"/>
              <a:t> </a:t>
            </a:r>
            <a:r>
              <a:rPr lang="en-US" sz="1800" dirty="0" err="1"/>
              <a:t>informació</a:t>
            </a:r>
            <a:r>
              <a:rPr lang="en-US" sz="1800" dirty="0"/>
              <a:t>?</a:t>
            </a:r>
          </a:p>
          <a:p>
            <a:pPr marL="788670" lvl="1" indent="-514350" algn="just" fontAlgn="auto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/>
          </a:p>
          <a:p>
            <a:pPr marL="788670" lvl="1" indent="-514350" algn="just" fontAlgn="auto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err="1"/>
              <a:t>Es</a:t>
            </a:r>
            <a:r>
              <a:rPr lang="en-US" sz="1800" dirty="0"/>
              <a:t> </a:t>
            </a:r>
            <a:r>
              <a:rPr lang="en-US" sz="1800" dirty="0" err="1"/>
              <a:t>tracta</a:t>
            </a:r>
            <a:r>
              <a:rPr lang="en-US" sz="1800" dirty="0"/>
              <a:t> </a:t>
            </a:r>
            <a:r>
              <a:rPr lang="en-US" sz="1800" dirty="0" err="1"/>
              <a:t>d’informació</a:t>
            </a:r>
            <a:r>
              <a:rPr lang="en-US" sz="1800" dirty="0"/>
              <a:t> </a:t>
            </a:r>
            <a:r>
              <a:rPr lang="en-US" sz="1800" dirty="0" err="1"/>
              <a:t>ambiental</a:t>
            </a:r>
            <a:r>
              <a:rPr lang="en-US" sz="1800" dirty="0"/>
              <a:t>?</a:t>
            </a:r>
          </a:p>
          <a:p>
            <a:pPr marL="788670" lvl="1" indent="-514350" algn="just" fontAlgn="auto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/>
          </a:p>
          <a:p>
            <a:pPr marL="788670" lvl="1" indent="-514350" algn="just" fontAlgn="auto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err="1"/>
              <a:t>L'empresa</a:t>
            </a:r>
            <a:r>
              <a:rPr lang="en-US" sz="1800" dirty="0"/>
              <a:t> </a:t>
            </a:r>
            <a:r>
              <a:rPr lang="en-US" sz="1800" dirty="0" err="1"/>
              <a:t>privada</a:t>
            </a:r>
            <a:r>
              <a:rPr lang="en-US" sz="1800" dirty="0"/>
              <a:t> </a:t>
            </a:r>
            <a:r>
              <a:rPr lang="en-US" sz="1800" dirty="0" err="1"/>
              <a:t>és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autoritat</a:t>
            </a:r>
            <a:r>
              <a:rPr lang="en-US" sz="1800" dirty="0"/>
              <a:t> </a:t>
            </a:r>
            <a:r>
              <a:rPr lang="en-US" sz="1800" dirty="0" err="1"/>
              <a:t>pública</a:t>
            </a:r>
            <a:r>
              <a:rPr lang="en-US" sz="1800" dirty="0"/>
              <a:t>?</a:t>
            </a:r>
          </a:p>
          <a:p>
            <a:pPr marL="788670" lvl="1" indent="-514350" algn="just" fontAlgn="auto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ES" sz="1800" dirty="0"/>
          </a:p>
          <a:p>
            <a:pPr marL="788670" lvl="1" indent="-514350" algn="just" fontAlgn="auto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800" dirty="0"/>
              <a:t>Es </a:t>
            </a:r>
            <a:r>
              <a:rPr lang="es-ES" sz="1800" dirty="0" err="1"/>
              <a:t>pot</a:t>
            </a:r>
            <a:r>
              <a:rPr lang="es-ES" sz="1800" dirty="0"/>
              <a:t> denegar </a:t>
            </a:r>
            <a:r>
              <a:rPr lang="es-ES" sz="1800" dirty="0" err="1"/>
              <a:t>aquesta</a:t>
            </a:r>
            <a:r>
              <a:rPr lang="es-ES" sz="1800" dirty="0"/>
              <a:t> </a:t>
            </a:r>
            <a:r>
              <a:rPr lang="es-ES" sz="1800" dirty="0" err="1"/>
              <a:t>informació</a:t>
            </a:r>
            <a:r>
              <a:rPr lang="es-ES" sz="1800" dirty="0"/>
              <a:t> </a:t>
            </a:r>
            <a:r>
              <a:rPr lang="es-ES" sz="1800" dirty="0" err="1"/>
              <a:t>perquè</a:t>
            </a:r>
            <a:r>
              <a:rPr lang="es-ES" sz="1800" dirty="0"/>
              <a:t> afecta </a:t>
            </a:r>
            <a:r>
              <a:rPr lang="es-ES" sz="1800" dirty="0" err="1"/>
              <a:t>informació</a:t>
            </a:r>
            <a:r>
              <a:rPr lang="es-ES" sz="1800" dirty="0"/>
              <a:t> comercial i industrial?</a:t>
            </a:r>
          </a:p>
          <a:p>
            <a:pPr marL="788670" lvl="1" indent="-514350" algn="just" fontAlgn="auto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ES" sz="1800" dirty="0"/>
          </a:p>
          <a:p>
            <a:pPr marL="788670" lvl="1" indent="-514350" algn="just" fontAlgn="auto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800" dirty="0" err="1"/>
              <a:t>Què</a:t>
            </a:r>
            <a:r>
              <a:rPr lang="es-ES" sz="1800" dirty="0"/>
              <a:t> </a:t>
            </a:r>
            <a:r>
              <a:rPr lang="es-ES" sz="1800" dirty="0" err="1"/>
              <a:t>heu</a:t>
            </a:r>
            <a:r>
              <a:rPr lang="es-ES" sz="1800" dirty="0"/>
              <a:t> de </a:t>
            </a:r>
            <a:r>
              <a:rPr lang="es-ES" sz="1800" dirty="0" err="1"/>
              <a:t>fer</a:t>
            </a:r>
            <a:r>
              <a:rPr lang="es-ES" sz="1800" dirty="0"/>
              <a:t> per </a:t>
            </a:r>
            <a:r>
              <a:rPr lang="es-ES" sz="1800" dirty="0" err="1"/>
              <a:t>obtenir</a:t>
            </a:r>
            <a:r>
              <a:rPr lang="es-ES" sz="1800" dirty="0"/>
              <a:t> la </a:t>
            </a:r>
            <a:r>
              <a:rPr lang="es-ES" sz="1800" dirty="0" err="1"/>
              <a:t>informació</a:t>
            </a:r>
            <a:r>
              <a:rPr lang="es-ES" sz="1800" dirty="0"/>
              <a:t>? </a:t>
            </a:r>
            <a:r>
              <a:rPr lang="es-ES" sz="1800" dirty="0" err="1"/>
              <a:t>Quin</a:t>
            </a:r>
            <a:r>
              <a:rPr lang="es-ES" sz="1800" dirty="0"/>
              <a:t> </a:t>
            </a:r>
            <a:r>
              <a:rPr lang="es-ES" sz="1800" dirty="0" err="1"/>
              <a:t>és</a:t>
            </a:r>
            <a:r>
              <a:rPr lang="es-ES" sz="1800" dirty="0"/>
              <a:t> el </a:t>
            </a:r>
            <a:r>
              <a:rPr lang="es-ES" sz="1800" dirty="0" err="1"/>
              <a:t>límit</a:t>
            </a:r>
            <a:r>
              <a:rPr lang="es-ES" sz="1800" dirty="0"/>
              <a:t> de </a:t>
            </a:r>
            <a:r>
              <a:rPr lang="es-ES" sz="1800" dirty="0" err="1"/>
              <a:t>temps</a:t>
            </a:r>
            <a:r>
              <a:rPr lang="es-ES" sz="1800" dirty="0"/>
              <a:t>?</a:t>
            </a:r>
          </a:p>
          <a:p>
            <a:pPr marL="788670" lvl="1" indent="-514350" algn="just" fontAlgn="auto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/>
          </a:p>
          <a:p>
            <a:pPr marL="788670" lvl="1" indent="-514350" algn="just" fontAlgn="auto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err="1"/>
              <a:t>Es</a:t>
            </a:r>
            <a:r>
              <a:rPr lang="en-US" sz="1800" dirty="0"/>
              <a:t> pot </a:t>
            </a:r>
            <a:r>
              <a:rPr lang="en-US" sz="1800" dirty="0" err="1"/>
              <a:t>exigir</a:t>
            </a:r>
            <a:r>
              <a:rPr lang="en-US" sz="1800" dirty="0"/>
              <a:t> que </a:t>
            </a:r>
            <a:r>
              <a:rPr lang="en-US" sz="1800" dirty="0" err="1"/>
              <a:t>pagui</a:t>
            </a:r>
            <a:r>
              <a:rPr lang="en-US" sz="1800" dirty="0"/>
              <a:t> 2 € per </a:t>
            </a: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fotocòpia</a:t>
            </a:r>
            <a:r>
              <a:rPr lang="en-US" sz="1800" dirty="0"/>
              <a:t>?</a:t>
            </a:r>
          </a:p>
          <a:p>
            <a:pPr marL="788670" lvl="1" indent="-514350" algn="just" fontAlgn="auto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ES" sz="1800" dirty="0"/>
          </a:p>
          <a:p>
            <a:pPr marL="788670" lvl="1" indent="-514350" algn="just" fontAlgn="auto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800" dirty="0" err="1"/>
              <a:t>Teniu</a:t>
            </a:r>
            <a:r>
              <a:rPr lang="es-ES" sz="1800" dirty="0"/>
              <a:t> </a:t>
            </a:r>
            <a:r>
              <a:rPr lang="es-ES" sz="1800" dirty="0" err="1"/>
              <a:t>dret</a:t>
            </a:r>
            <a:r>
              <a:rPr lang="es-ES" sz="1800" dirty="0"/>
              <a:t> a </a:t>
            </a:r>
            <a:r>
              <a:rPr lang="es-ES" sz="1800" dirty="0" err="1"/>
              <a:t>obtenir</a:t>
            </a:r>
            <a:r>
              <a:rPr lang="es-ES" sz="1800" dirty="0"/>
              <a:t> </a:t>
            </a:r>
            <a:r>
              <a:rPr lang="es-ES" sz="1800" dirty="0" err="1"/>
              <a:t>aquesta</a:t>
            </a:r>
            <a:r>
              <a:rPr lang="es-ES" sz="1800" dirty="0"/>
              <a:t> </a:t>
            </a:r>
            <a:r>
              <a:rPr lang="es-ES" sz="1800" dirty="0" err="1"/>
              <a:t>informació</a:t>
            </a:r>
            <a:r>
              <a:rPr lang="es-ES" sz="1800" dirty="0"/>
              <a:t> en un CD o per </a:t>
            </a:r>
            <a:r>
              <a:rPr lang="es-ES" sz="1800" dirty="0" err="1"/>
              <a:t>correu</a:t>
            </a:r>
            <a:r>
              <a:rPr lang="es-ES" sz="1800" dirty="0"/>
              <a:t> </a:t>
            </a:r>
            <a:r>
              <a:rPr lang="es-ES" sz="1800" dirty="0" err="1"/>
              <a:t>electrònic</a:t>
            </a:r>
            <a:r>
              <a:rPr lang="es-ES" sz="1800" dirty="0"/>
              <a:t>?</a:t>
            </a:r>
          </a:p>
          <a:p>
            <a:pPr marL="788670" lvl="1" indent="-514350" algn="just" fontAlgn="auto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s-ES" sz="1800" dirty="0"/>
          </a:p>
          <a:p>
            <a:pPr marL="788670" lvl="1" indent="-514350" algn="just" fontAlgn="auto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800" dirty="0" err="1"/>
              <a:t>Què</a:t>
            </a:r>
            <a:r>
              <a:rPr lang="es-ES" sz="1800" dirty="0"/>
              <a:t> es </a:t>
            </a:r>
            <a:r>
              <a:rPr lang="es-ES" sz="1800" dirty="0" err="1"/>
              <a:t>pot</a:t>
            </a:r>
            <a:r>
              <a:rPr lang="es-ES" sz="1800" dirty="0"/>
              <a:t> </a:t>
            </a:r>
            <a:r>
              <a:rPr lang="es-ES" sz="1800" dirty="0" err="1"/>
              <a:t>fer</a:t>
            </a:r>
            <a:r>
              <a:rPr lang="es-ES" sz="1800" dirty="0"/>
              <a:t> si no es proporciona la </a:t>
            </a:r>
            <a:r>
              <a:rPr lang="es-ES" sz="1800" dirty="0" err="1"/>
              <a:t>informació</a:t>
            </a:r>
            <a:r>
              <a:rPr lang="es-ES" sz="1800" dirty="0"/>
              <a:t> </a:t>
            </a:r>
            <a:r>
              <a:rPr lang="es-ES" sz="1800" dirty="0" err="1"/>
              <a:t>mediambiental</a:t>
            </a:r>
            <a:r>
              <a:rPr lang="es-ES" sz="1800" dirty="0"/>
              <a:t> requerida?</a:t>
            </a:r>
            <a:endParaRPr lang="es-ES" sz="1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E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E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b="1" dirty="0"/>
              <a:t>1. El Conveni </a:t>
            </a:r>
            <a:r>
              <a:rPr lang="ca-ES" sz="2400" b="1" dirty="0" err="1"/>
              <a:t>d’Aarhus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3672408"/>
          </a:xfrm>
        </p:spPr>
        <p:txBody>
          <a:bodyPr>
            <a:normAutofit/>
          </a:bodyPr>
          <a:lstStyle/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1800" b="1" dirty="0">
                <a:cs typeface="Arial" panose="020B0604020202020204" pitchFamily="34" charset="0"/>
              </a:rPr>
              <a:t>Conveni sobre l’accés a la informació la participació del públic en la presa de decisions i l’accés a la justícia en els assumptes ambientals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a-ES" sz="1800" dirty="0"/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1800" dirty="0"/>
              <a:t>Adopció: </a:t>
            </a:r>
            <a:r>
              <a:rPr lang="ca-ES" sz="1800" dirty="0" err="1"/>
              <a:t>Aarhus</a:t>
            </a:r>
            <a:r>
              <a:rPr lang="ca-ES" sz="1800" dirty="0"/>
              <a:t> (Dinamarca), el </a:t>
            </a:r>
            <a:r>
              <a:rPr lang="ca-ES" sz="1800" dirty="0">
                <a:cs typeface="Arial" panose="020B0604020202020204" pitchFamily="34" charset="0"/>
              </a:rPr>
              <a:t>25 de juny de 1998</a:t>
            </a:r>
            <a:r>
              <a:rPr lang="ca-ES" sz="1800" dirty="0"/>
              <a:t>, en el si de la </a:t>
            </a:r>
            <a:r>
              <a:rPr lang="ca-ES" sz="1800" dirty="0">
                <a:cs typeface="Arial" panose="020B0604020202020204" pitchFamily="34" charset="0"/>
              </a:rPr>
              <a:t>Comissió Econòmica de les Nacions Unides per a Europa (UNECE) 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a-ES" sz="1800" dirty="0">
              <a:cs typeface="Arial" panose="020B0604020202020204" pitchFamily="34" charset="0"/>
            </a:endParaRP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1800" dirty="0">
                <a:cs typeface="Arial" panose="020B0604020202020204" pitchFamily="34" charset="0"/>
              </a:rPr>
              <a:t>Signatura: 39 països</a:t>
            </a:r>
          </a:p>
          <a:p>
            <a:pPr marL="0" indent="0" algn="just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ca-ES" sz="1800" dirty="0">
              <a:cs typeface="Arial" panose="020B0604020202020204" pitchFamily="34" charset="0"/>
            </a:endParaRP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1800" dirty="0"/>
              <a:t>Entrada en vigor: 30 d’octubre de 2001</a:t>
            </a:r>
          </a:p>
          <a:p>
            <a:pPr marL="0" indent="0" algn="just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ca-ES" sz="1800" dirty="0"/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1800" dirty="0">
                <a:cs typeface="Arial" panose="020B0604020202020204" pitchFamily="34" charset="0"/>
              </a:rPr>
              <a:t>Mecanisme de control: </a:t>
            </a:r>
            <a:r>
              <a:rPr lang="ca-ES" sz="1800" b="1" dirty="0">
                <a:cs typeface="Arial" panose="020B0604020202020204" pitchFamily="34" charset="0"/>
              </a:rPr>
              <a:t>Comitè de Compliment</a:t>
            </a:r>
            <a:r>
              <a:rPr lang="ca-ES" sz="1800" dirty="0">
                <a:cs typeface="Arial" panose="020B0604020202020204" pitchFamily="34" charset="0"/>
              </a:rPr>
              <a:t>.</a:t>
            </a:r>
            <a:endParaRPr lang="ca-ES" sz="2900" dirty="0"/>
          </a:p>
          <a:p>
            <a:pPr marL="274320" indent="-27432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a-ES" sz="2900" dirty="0"/>
          </a:p>
          <a:p>
            <a:pPr marL="274320" indent="-27432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a-ES" sz="2900" dirty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endParaRPr lang="ca-ES" sz="2300" dirty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a-ES" sz="2900" dirty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endParaRPr lang="ca-ES" sz="2900" dirty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a-ES" sz="2900" dirty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a-ES" sz="2900" dirty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a-ES" dirty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a-ES" dirty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a-ES" dirty="0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C8185A67-4CFF-4C61-AF2A-0B33BBA53F84}"/>
              </a:ext>
            </a:extLst>
          </p:cNvPr>
          <p:cNvSpPr txBox="1"/>
          <p:nvPr/>
        </p:nvSpPr>
        <p:spPr>
          <a:xfrm>
            <a:off x="1403648" y="5461165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200" dirty="0">
                <a:latin typeface="+mn-lt"/>
              </a:rPr>
              <a:t>Article 15. Examen del compliment de les disposicions </a:t>
            </a:r>
          </a:p>
          <a:p>
            <a:pPr algn="just"/>
            <a:endParaRPr lang="ca-ES" sz="1200" dirty="0">
              <a:latin typeface="+mn-lt"/>
            </a:endParaRPr>
          </a:p>
          <a:p>
            <a:pPr algn="just"/>
            <a:r>
              <a:rPr lang="ca-ES" sz="1200" dirty="0">
                <a:latin typeface="+mn-lt"/>
              </a:rPr>
              <a:t>La reunió de les Parts ha d’adoptar per consens mecanismes facultatius de caràcter no </a:t>
            </a:r>
            <a:r>
              <a:rPr lang="ca-ES" sz="1200" dirty="0" err="1">
                <a:latin typeface="+mn-lt"/>
              </a:rPr>
              <a:t>confl</a:t>
            </a:r>
            <a:r>
              <a:rPr lang="ca-ES" sz="1200" dirty="0">
                <a:latin typeface="+mn-lt"/>
              </a:rPr>
              <a:t> </a:t>
            </a:r>
            <a:r>
              <a:rPr lang="ca-ES" sz="1200" dirty="0" err="1">
                <a:latin typeface="+mn-lt"/>
              </a:rPr>
              <a:t>ictiu</a:t>
            </a:r>
            <a:r>
              <a:rPr lang="ca-ES" sz="1200" dirty="0">
                <a:latin typeface="+mn-lt"/>
              </a:rPr>
              <a:t>, no judicial i consultiu per examinar el compliment de les disposicions del present Conveni. Aquests mecanismes permeten una participació adequada del públic i poden preveure la possibilitat d’examinar comunicacions de membres del públic respecte de qüestions que tinguin relació amb el present Conveni.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>
          <a:xfrm>
            <a:off x="849000" y="-99392"/>
            <a:ext cx="7772400" cy="1143000"/>
          </a:xfrm>
        </p:spPr>
        <p:txBody>
          <a:bodyPr/>
          <a:lstStyle/>
          <a:p>
            <a:pPr algn="just"/>
            <a:r>
              <a:rPr lang="es-ES" sz="2400" b="1" dirty="0" err="1"/>
              <a:t>Enllaços</a:t>
            </a:r>
            <a:r>
              <a:rPr lang="es-ES" sz="2400" b="1" dirty="0"/>
              <a:t> </a:t>
            </a:r>
            <a:r>
              <a:rPr lang="es-ES" sz="2400" b="1" dirty="0" err="1"/>
              <a:t>d’interès</a:t>
            </a:r>
            <a:r>
              <a:rPr lang="es-ES" sz="2400" b="1" dirty="0"/>
              <a:t> </a:t>
            </a:r>
            <a:r>
              <a:rPr lang="es-ES" sz="2400" b="1" dirty="0" err="1"/>
              <a:t>comentats</a:t>
            </a:r>
            <a:r>
              <a:rPr lang="es-ES" sz="2400" b="1" dirty="0"/>
              <a:t> </a:t>
            </a:r>
            <a:r>
              <a:rPr lang="es-ES" sz="2400" b="1" dirty="0" err="1"/>
              <a:t>durant</a:t>
            </a:r>
            <a:r>
              <a:rPr lang="es-ES" sz="2400" b="1" dirty="0"/>
              <a:t> la </a:t>
            </a:r>
            <a:r>
              <a:rPr lang="es-ES" sz="2400" b="1" dirty="0" err="1"/>
              <a:t>ponència</a:t>
            </a:r>
            <a:r>
              <a:rPr lang="es-ES" sz="2400" b="1" dirty="0"/>
              <a:t> </a:t>
            </a:r>
            <a:endParaRPr lang="en-US" sz="2400" b="1" dirty="0"/>
          </a:p>
        </p:txBody>
      </p:sp>
      <p:sp>
        <p:nvSpPr>
          <p:cNvPr id="33794" name="2 Marcador de contenido"/>
          <p:cNvSpPr>
            <a:spLocks noGrp="1"/>
          </p:cNvSpPr>
          <p:nvPr>
            <p:ph sz="quarter" idx="1"/>
          </p:nvPr>
        </p:nvSpPr>
        <p:spPr>
          <a:xfrm>
            <a:off x="849000" y="1268760"/>
            <a:ext cx="7772400" cy="54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it-IT" sz="16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Resolucions del Comitè de Compliment del Conveni d’Aarhus:</a:t>
            </a:r>
          </a:p>
          <a:p>
            <a:pPr lvl="1" algn="just">
              <a:buFont typeface="Wingdings" pitchFamily="2" charset="2"/>
              <a:buChar char="Ø"/>
            </a:pPr>
            <a:r>
              <a:rPr lang="ca-ES" sz="1600" dirty="0">
                <a:hlinkClick r:id="rId2"/>
              </a:rPr>
              <a:t>http://www.unece.org/fileadmin/DAM/env/pp/compliance/CC_Publication/ACCC_Case_Law_3rd_edition_eng.pdf</a:t>
            </a:r>
            <a:r>
              <a:rPr lang="ca-ES" sz="1600" dirty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600" b="1" dirty="0">
                <a:solidFill>
                  <a:srgbClr val="5F6368"/>
                </a:solidFill>
                <a:latin typeface="arial" panose="020B0604020202020204" pitchFamily="34" charset="0"/>
              </a:rPr>
              <a:t>Guia</a:t>
            </a:r>
            <a:r>
              <a:rPr lang="it-IT" sz="1800" b="1" dirty="0">
                <a:solidFill>
                  <a:srgbClr val="5F6368"/>
                </a:solidFill>
                <a:latin typeface="arial" panose="020B0604020202020204" pitchFamily="34" charset="0"/>
              </a:rPr>
              <a:t> d’aplicació i interpretació del Conveni d’Aarhus: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a-ES" sz="1600" dirty="0">
                <a:hlinkClick r:id="rId3"/>
              </a:rPr>
              <a:t>http://www.unece.org/fileadmin/DAM/env/pp/Publications/Aarhus_Implementation_Guide_interactive_eng.pdf</a:t>
            </a:r>
            <a:endParaRPr lang="ca-ES" sz="1600" dirty="0"/>
          </a:p>
          <a:p>
            <a:pPr algn="just">
              <a:buFont typeface="Wingdings" pitchFamily="2" charset="2"/>
              <a:buChar char="Ø"/>
            </a:pPr>
            <a:r>
              <a:rPr lang="it-IT" sz="16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Resolució del Comitè de Compliment del Conveni d’Aarhus en relació a la taxa per «fotocòpies» de l’Ajuntament de Múrcia (2,148 euros):</a:t>
            </a:r>
          </a:p>
          <a:p>
            <a:pPr lvl="1" algn="just">
              <a:buFont typeface="Wingdings" pitchFamily="2" charset="2"/>
              <a:buChar char="Ø"/>
            </a:pPr>
            <a:r>
              <a:rPr lang="ca-ES" sz="1600" dirty="0">
                <a:hlinkClick r:id="rId4"/>
              </a:rPr>
              <a:t>https://www.unece.org/fileadmin/DAM/env/pp/compliance/CC-26/ece_mp.pp_c.1_2009_8_add._1_as%20re-submitted%20CLEAN.pdf</a:t>
            </a:r>
            <a:r>
              <a:rPr lang="ca-ES" sz="1600" dirty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6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Pàgina web de la GAIP:</a:t>
            </a:r>
          </a:p>
          <a:p>
            <a:pPr lvl="1" algn="just">
              <a:buFont typeface="Wingdings" pitchFamily="2" charset="2"/>
              <a:buChar char="Ø"/>
            </a:pPr>
            <a:r>
              <a:rPr lang="ca-ES" sz="1600" dirty="0">
                <a:hlinkClick r:id="rId5"/>
              </a:rPr>
              <a:t>http://www.gaip.cat/ca/inici</a:t>
            </a:r>
            <a:endParaRPr lang="ca-ES" sz="1600" dirty="0"/>
          </a:p>
          <a:p>
            <a:pPr algn="just">
              <a:buFont typeface="Wingdings" pitchFamily="2" charset="2"/>
              <a:buChar char="Ø"/>
            </a:pPr>
            <a:r>
              <a:rPr lang="ca-ES" sz="1600" b="1" dirty="0">
                <a:solidFill>
                  <a:srgbClr val="5F636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STSJC 1074/2019, de 18 de desembre de 2019 (RC 334/2016)</a:t>
            </a:r>
          </a:p>
          <a:p>
            <a:pPr lvl="1" algn="just">
              <a:buFont typeface="Wingdings" pitchFamily="2" charset="2"/>
              <a:buChar char="Ø"/>
            </a:pPr>
            <a:r>
              <a:rPr lang="es-ES" sz="1600" dirty="0">
                <a:hlinkClick r:id="rId6"/>
              </a:rPr>
              <a:t>http://www.poderjudicial.es/search/AN/openDocument/b0c1731b7c9d4620/20200505</a:t>
            </a:r>
            <a:r>
              <a:rPr lang="es-ES" sz="1600" dirty="0"/>
              <a:t> </a:t>
            </a:r>
          </a:p>
          <a:p>
            <a:pPr marL="319088" lvl="1" indent="0" algn="just">
              <a:buNone/>
            </a:pPr>
            <a:r>
              <a:rPr lang="es-ES" sz="1600" dirty="0" err="1"/>
              <a:t>Fonament</a:t>
            </a:r>
            <a:r>
              <a:rPr lang="es-ES" sz="1600" dirty="0"/>
              <a:t> de </a:t>
            </a:r>
            <a:r>
              <a:rPr lang="es-ES" sz="1600" dirty="0" err="1"/>
              <a:t>Dret</a:t>
            </a:r>
            <a:r>
              <a:rPr lang="es-ES" sz="1600" dirty="0"/>
              <a:t> </a:t>
            </a:r>
            <a:r>
              <a:rPr lang="es-ES" sz="1600" dirty="0" err="1"/>
              <a:t>Cinquè</a:t>
            </a:r>
            <a:r>
              <a:rPr lang="es-ES" sz="1600" dirty="0"/>
              <a:t>: “La </a:t>
            </a:r>
            <a:r>
              <a:rPr lang="es-ES" sz="1600" dirty="0" err="1"/>
              <a:t>Disposició</a:t>
            </a:r>
            <a:r>
              <a:rPr lang="es-ES" sz="1600" dirty="0"/>
              <a:t> </a:t>
            </a:r>
            <a:r>
              <a:rPr lang="es-ES" sz="1600" dirty="0" err="1"/>
              <a:t>addicional</a:t>
            </a:r>
            <a:r>
              <a:rPr lang="es-ES" sz="1600" dirty="0"/>
              <a:t> primera, </a:t>
            </a:r>
            <a:r>
              <a:rPr lang="es-ES" sz="1600" dirty="0" err="1"/>
              <a:t>punt</a:t>
            </a:r>
            <a:r>
              <a:rPr lang="es-ES" sz="1600" dirty="0"/>
              <a:t> 2, de la </a:t>
            </a:r>
            <a:r>
              <a:rPr lang="es-ES" sz="1600" dirty="0" err="1"/>
              <a:t>Llei</a:t>
            </a:r>
            <a:r>
              <a:rPr lang="es-ES" sz="1600" dirty="0"/>
              <a:t> 19/2014, </a:t>
            </a:r>
            <a:r>
              <a:rPr lang="es-ES" sz="1600" dirty="0" err="1"/>
              <a:t>estableix</a:t>
            </a:r>
            <a:r>
              <a:rPr lang="es-ES" sz="1600" dirty="0"/>
              <a:t> que </a:t>
            </a:r>
            <a:r>
              <a:rPr lang="es-ES" sz="1600" b="1" dirty="0" err="1"/>
              <a:t>l'accés</a:t>
            </a:r>
            <a:r>
              <a:rPr lang="es-ES" sz="1600" b="1" dirty="0"/>
              <a:t> a la </a:t>
            </a:r>
            <a:r>
              <a:rPr lang="es-ES" sz="1600" b="1" dirty="0" err="1"/>
              <a:t>informació</a:t>
            </a:r>
            <a:r>
              <a:rPr lang="es-ES" sz="1600" b="1" dirty="0"/>
              <a:t> pública en les </a:t>
            </a:r>
            <a:r>
              <a:rPr lang="es-ES" sz="1600" b="1" dirty="0" err="1"/>
              <a:t>matèries</a:t>
            </a:r>
            <a:r>
              <a:rPr lang="es-ES" sz="1600" b="1" dirty="0"/>
              <a:t> que </a:t>
            </a:r>
            <a:r>
              <a:rPr lang="es-ES" sz="1600" b="1" dirty="0" err="1"/>
              <a:t>tenen</a:t>
            </a:r>
            <a:r>
              <a:rPr lang="es-ES" sz="1600" b="1" dirty="0"/>
              <a:t> </a:t>
            </a:r>
            <a:r>
              <a:rPr lang="es-ES" sz="1600" b="1" dirty="0" err="1"/>
              <a:t>establert</a:t>
            </a:r>
            <a:r>
              <a:rPr lang="es-ES" sz="1600" b="1" dirty="0"/>
              <a:t> un </a:t>
            </a:r>
            <a:r>
              <a:rPr lang="es-ES" sz="1600" b="1" dirty="0" err="1"/>
              <a:t>règim</a:t>
            </a:r>
            <a:r>
              <a:rPr lang="es-ES" sz="1600" b="1" dirty="0"/>
              <a:t> </a:t>
            </a:r>
            <a:r>
              <a:rPr lang="es-ES" sz="1600" b="1" dirty="0" err="1"/>
              <a:t>d'accés</a:t>
            </a:r>
            <a:r>
              <a:rPr lang="es-ES" sz="1600" b="1" dirty="0"/>
              <a:t> especial es </a:t>
            </a:r>
            <a:r>
              <a:rPr lang="es-ES" sz="1600" b="1" dirty="0" err="1"/>
              <a:t>regularà</a:t>
            </a:r>
            <a:r>
              <a:rPr lang="es-ES" sz="1600" b="1" dirty="0"/>
              <a:t> per </a:t>
            </a:r>
            <a:r>
              <a:rPr lang="es-ES" sz="1600" b="1" dirty="0" err="1"/>
              <a:t>llur</a:t>
            </a:r>
            <a:r>
              <a:rPr lang="es-ES" sz="1600" b="1" dirty="0"/>
              <a:t> normativa específica i, </a:t>
            </a:r>
            <a:r>
              <a:rPr lang="es-ES" sz="1600" b="1" dirty="0" err="1"/>
              <a:t>amb</a:t>
            </a:r>
            <a:r>
              <a:rPr lang="es-ES" sz="1600" b="1" dirty="0"/>
              <a:t> </a:t>
            </a:r>
            <a:r>
              <a:rPr lang="es-ES" sz="1600" b="1" dirty="0" err="1"/>
              <a:t>caràcter</a:t>
            </a:r>
            <a:r>
              <a:rPr lang="es-ES" sz="1600" b="1" dirty="0"/>
              <a:t> </a:t>
            </a:r>
            <a:r>
              <a:rPr lang="es-ES" sz="1600" b="1" dirty="0" err="1"/>
              <a:t>supletori</a:t>
            </a:r>
            <a:r>
              <a:rPr lang="es-ES" sz="1600" b="1" dirty="0"/>
              <a:t>, per </a:t>
            </a:r>
            <a:r>
              <a:rPr lang="es-ES" sz="1600" b="1" dirty="0" err="1"/>
              <a:t>aquesta</a:t>
            </a:r>
            <a:r>
              <a:rPr lang="es-ES" sz="1600" b="1" dirty="0"/>
              <a:t> </a:t>
            </a:r>
            <a:r>
              <a:rPr lang="es-ES" sz="1600" b="1" dirty="0" err="1"/>
              <a:t>Llei</a:t>
            </a:r>
            <a:r>
              <a:rPr lang="es-ES" sz="1600" dirty="0"/>
              <a:t>.” </a:t>
            </a:r>
            <a:endParaRPr lang="ca-ES" sz="1600" dirty="0"/>
          </a:p>
          <a:p>
            <a:pPr algn="just">
              <a:buFont typeface="Wingdings" pitchFamily="2" charset="2"/>
              <a:buChar char="Ø"/>
            </a:pPr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329660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id="{49CD714A-A2D1-4827-A63F-9CE5055C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56" y="384993"/>
            <a:ext cx="7772400" cy="688430"/>
          </a:xfrm>
        </p:spPr>
        <p:txBody>
          <a:bodyPr/>
          <a:lstStyle/>
          <a:p>
            <a:r>
              <a:rPr lang="ca-ES" sz="2400" b="1" dirty="0"/>
              <a:t>1. El Conveni </a:t>
            </a:r>
            <a:r>
              <a:rPr lang="ca-ES" sz="2400" b="1" dirty="0" err="1"/>
              <a:t>d’Aarhus</a:t>
            </a:r>
            <a:endParaRPr lang="es-ES" sz="2400" b="1" dirty="0"/>
          </a:p>
        </p:txBody>
      </p:sp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EC8F1C89-9EC9-4384-BE7D-CD430FD998BA}"/>
              </a:ext>
            </a:extLst>
          </p:cNvPr>
          <p:cNvSpPr txBox="1">
            <a:spLocks/>
          </p:cNvSpPr>
          <p:nvPr/>
        </p:nvSpPr>
        <p:spPr bwMode="auto">
          <a:xfrm>
            <a:off x="914400" y="1340768"/>
            <a:ext cx="77048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C0E5AF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FEB80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1800" b="1" dirty="0"/>
              <a:t>Estat del Conveni:</a:t>
            </a:r>
            <a:endParaRPr lang="en-US" sz="1800" b="1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600" dirty="0"/>
              <a:t>47 Parts: UE i Espanya (entrada en vigor: 29 de març de 2005)</a:t>
            </a:r>
            <a:endParaRPr lang="es-ES" sz="2800" dirty="0">
              <a:latin typeface="Calibri" panose="020F0502020204030204" pitchFamily="34" charset="0"/>
            </a:endParaRPr>
          </a:p>
        </p:txBody>
      </p:sp>
      <p:pic>
        <p:nvPicPr>
          <p:cNvPr id="19" name="Imatge 18">
            <a:extLst>
              <a:ext uri="{FF2B5EF4-FFF2-40B4-BE49-F238E27FC236}">
                <a16:creationId xmlns:a16="http://schemas.microsoft.com/office/drawing/2014/main" id="{FAB1D0E0-7CC1-4F36-9B07-5E1B1E69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41599" r="31887" b="19025"/>
          <a:stretch/>
        </p:blipFill>
        <p:spPr>
          <a:xfrm>
            <a:off x="1547664" y="2132856"/>
            <a:ext cx="6048672" cy="4362063"/>
          </a:xfrm>
          <a:prstGeom prst="rect">
            <a:avLst/>
          </a:prstGeom>
        </p:spPr>
      </p:pic>
      <p:sp>
        <p:nvSpPr>
          <p:cNvPr id="2" name="QuadreDeText 1">
            <a:extLst>
              <a:ext uri="{FF2B5EF4-FFF2-40B4-BE49-F238E27FC236}">
                <a16:creationId xmlns:a16="http://schemas.microsoft.com/office/drawing/2014/main" id="{C23383FC-E7AC-42CB-B6A0-BC1C0559D462}"/>
              </a:ext>
            </a:extLst>
          </p:cNvPr>
          <p:cNvSpPr txBox="1"/>
          <p:nvPr/>
        </p:nvSpPr>
        <p:spPr>
          <a:xfrm>
            <a:off x="3563888" y="6480675"/>
            <a:ext cx="5688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/>
              <a:t>Font: </a:t>
            </a:r>
            <a:r>
              <a:rPr lang="es-ES" sz="1100" i="1" dirty="0">
                <a:hlinkClick r:id="rId3"/>
              </a:rPr>
              <a:t>http://www.unece.org.net4all.ch/ru/env/pp/aarhus/map.html</a:t>
            </a:r>
            <a:r>
              <a:rPr lang="es-ES" sz="1100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5553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r>
              <a:rPr lang="ca-ES" sz="2400" b="1" dirty="0"/>
              <a:t>2. Els tres pilars</a:t>
            </a:r>
            <a:endParaRPr lang="en-U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27584" y="1484784"/>
            <a:ext cx="7704856" cy="3744416"/>
          </a:xfrm>
        </p:spPr>
        <p:txBody>
          <a:bodyPr>
            <a:normAutofit/>
          </a:bodyPr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1800" dirty="0"/>
              <a:t>“Amb la finalitat de contribuir a protegir el dret de cada persona, de les generacions presents i futures, a viure en un medi ambient que permeti garantir la seva salut i benestar, cada Part garantirà els drets d’</a:t>
            </a:r>
            <a:r>
              <a:rPr lang="ca-ES" sz="1800" b="1" dirty="0"/>
              <a:t>accés a la informació sobre el medi ambient</a:t>
            </a:r>
            <a:r>
              <a:rPr lang="ca-ES" sz="1800" dirty="0"/>
              <a:t>, la </a:t>
            </a:r>
            <a:r>
              <a:rPr lang="ca-ES" sz="1800" b="1" dirty="0"/>
              <a:t>participació del públic en la presa de decisions </a:t>
            </a:r>
            <a:r>
              <a:rPr lang="ca-ES" sz="1800" dirty="0"/>
              <a:t>i l’</a:t>
            </a:r>
            <a:r>
              <a:rPr lang="ca-ES" sz="1800" b="1" dirty="0"/>
              <a:t>accés a la justícia</a:t>
            </a:r>
            <a:r>
              <a:rPr lang="ca-ES" sz="1800" dirty="0"/>
              <a:t> en assumptes ambientals de conformitat amb les disposicions de la present Convenció” (Art. 1 CA)</a:t>
            </a:r>
            <a:endParaRPr lang="en-US" sz="1800" dirty="0"/>
          </a:p>
          <a:p>
            <a:pPr marL="0" indent="0" algn="just" fontAlgn="auto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sz="1800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600" b="1" dirty="0"/>
              <a:t>Un</a:t>
            </a:r>
            <a:r>
              <a:rPr lang="ca-ES" sz="1600" dirty="0"/>
              <a:t> </a:t>
            </a:r>
            <a:r>
              <a:rPr lang="ca-ES" sz="1600" b="1" dirty="0"/>
              <a:t>mínim</a:t>
            </a:r>
            <a:r>
              <a:rPr lang="ca-ES" sz="1600" dirty="0"/>
              <a:t>: Les Parts estan obligades a garantir els tres drets en la forma establerta, podent incrementar la protecció.</a:t>
            </a:r>
          </a:p>
          <a:p>
            <a:pPr marL="319088" lvl="1" indent="0" algn="just">
              <a:buNone/>
            </a:pPr>
            <a:r>
              <a:rPr lang="ca-ES" sz="1600" dirty="0"/>
              <a:t>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600" b="1" dirty="0"/>
              <a:t>No discriminació</a:t>
            </a:r>
            <a:r>
              <a:rPr lang="ca-ES" sz="1600" dirty="0"/>
              <a:t>: El Conveni prohibeix la discriminació basada en la nacionalitat, ciutadania o el domicili, i en el cas de les persones jurídiques, el lloc en el que tinguin la seu oficial o centre efectiu d’activitats.</a:t>
            </a: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04C01907-B463-4B8C-A968-7F521E012721}"/>
              </a:ext>
            </a:extLst>
          </p:cNvPr>
          <p:cNvSpPr txBox="1"/>
          <p:nvPr/>
        </p:nvSpPr>
        <p:spPr>
          <a:xfrm>
            <a:off x="1545432" y="5338297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200" dirty="0">
                <a:latin typeface="+mn-lt"/>
              </a:rPr>
              <a:t>Article 3 </a:t>
            </a:r>
          </a:p>
          <a:p>
            <a:pPr algn="just"/>
            <a:r>
              <a:rPr lang="ca-ES" sz="1200" dirty="0">
                <a:latin typeface="+mn-lt"/>
              </a:rPr>
              <a:t>[...] 9. Dins dels límits de l’àmbit d’aplicació de les disposicions pertinents del present Conveni, el públic té accés a la informació, té la possibilitat de participar en la presa de decisions i té accés a la justícia en matèria ambiental </a:t>
            </a:r>
            <a:r>
              <a:rPr lang="ca-ES" sz="1200" b="1" u="sng" dirty="0">
                <a:latin typeface="+mn-lt"/>
              </a:rPr>
              <a:t>sense discriminació</a:t>
            </a:r>
            <a:r>
              <a:rPr lang="ca-ES" sz="1200" dirty="0">
                <a:latin typeface="+mn-lt"/>
              </a:rPr>
              <a:t> fundada en la nacionalitat, la ciutadania o el domicili i, en el cas d’una persona jurídica, sense discriminació pel lloc en què té la seva seu oficial o un centre efectiu d’activitats.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3 Título"/>
          <p:cNvSpPr>
            <a:spLocks noGrp="1"/>
          </p:cNvSpPr>
          <p:nvPr>
            <p:ph type="title"/>
          </p:nvPr>
        </p:nvSpPr>
        <p:spPr>
          <a:xfrm>
            <a:off x="685800" y="49188"/>
            <a:ext cx="7772400" cy="1143000"/>
          </a:xfrm>
        </p:spPr>
        <p:txBody>
          <a:bodyPr/>
          <a:lstStyle/>
          <a:p>
            <a:pPr algn="just"/>
            <a:br>
              <a:rPr lang="ca-ES" sz="2800" b="1" dirty="0"/>
            </a:br>
            <a:br>
              <a:rPr lang="ca-ES" sz="2800" b="1" dirty="0"/>
            </a:br>
            <a:br>
              <a:rPr lang="ca-ES" sz="2800" b="1" dirty="0"/>
            </a:br>
            <a:r>
              <a:rPr lang="ca-ES" sz="2400" b="1" dirty="0"/>
              <a:t>3. L’impacte del Conveni </a:t>
            </a:r>
            <a:r>
              <a:rPr lang="ca-ES" sz="2400" b="1" dirty="0" err="1"/>
              <a:t>d’Aarhus</a:t>
            </a:r>
            <a:r>
              <a:rPr lang="ca-ES" sz="2400" b="1" dirty="0"/>
              <a:t> a la Unió Europea i a Espanya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685800" y="1340768"/>
            <a:ext cx="7920880" cy="4752528"/>
          </a:xfrm>
        </p:spPr>
        <p:txBody>
          <a:bodyPr>
            <a:noAutofit/>
          </a:bodyPr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1800" b="1" dirty="0"/>
              <a:t>Unió Europea</a:t>
            </a:r>
            <a:r>
              <a:rPr lang="ca-ES" sz="1800" dirty="0"/>
              <a:t>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altLang="ca-ES" sz="1600" u="sng" dirty="0"/>
              <a:t>Directiva 2003/4/CE</a:t>
            </a:r>
            <a:r>
              <a:rPr lang="ca-ES" altLang="ca-ES" sz="1600" dirty="0"/>
              <a:t> del Parlament i del Consell, de 28 de gener relativa a l’accés del públic a la informació ambiental.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ES" sz="1600" u="sng" dirty="0"/>
              <a:t>Directiva 2003/35/CE</a:t>
            </a:r>
            <a:r>
              <a:rPr lang="es-ES" sz="1600" dirty="0"/>
              <a:t> del </a:t>
            </a:r>
            <a:r>
              <a:rPr lang="es-ES" sz="1600" dirty="0" err="1"/>
              <a:t>Parlament</a:t>
            </a:r>
            <a:r>
              <a:rPr lang="es-ES" sz="1600" dirty="0"/>
              <a:t> </a:t>
            </a:r>
            <a:r>
              <a:rPr lang="es-ES" sz="1600" dirty="0" err="1"/>
              <a:t>Europeu</a:t>
            </a:r>
            <a:r>
              <a:rPr lang="es-ES" sz="1600" dirty="0"/>
              <a:t> i del Consell, de 26 de </a:t>
            </a:r>
            <a:r>
              <a:rPr lang="es-ES" sz="1600" dirty="0" err="1"/>
              <a:t>maig</a:t>
            </a:r>
            <a:r>
              <a:rPr lang="es-ES" sz="1600" dirty="0"/>
              <a:t> de 2003, per la </a:t>
            </a:r>
            <a:r>
              <a:rPr lang="es-ES" sz="1600" dirty="0" err="1"/>
              <a:t>qual</a:t>
            </a:r>
            <a:r>
              <a:rPr lang="es-ES" sz="1600" dirty="0"/>
              <a:t> </a:t>
            </a:r>
            <a:r>
              <a:rPr lang="es-ES" sz="1600" dirty="0" err="1"/>
              <a:t>s’estableixen</a:t>
            </a:r>
            <a:r>
              <a:rPr lang="es-ES" sz="1600" dirty="0"/>
              <a:t> mesures per a la </a:t>
            </a:r>
            <a:r>
              <a:rPr lang="es-ES" sz="1600" dirty="0" err="1"/>
              <a:t>participació</a:t>
            </a:r>
            <a:r>
              <a:rPr lang="es-ES" sz="1600" dirty="0"/>
              <a:t> del </a:t>
            </a:r>
            <a:r>
              <a:rPr lang="es-ES" sz="1600" dirty="0" err="1"/>
              <a:t>públic</a:t>
            </a:r>
            <a:r>
              <a:rPr lang="es-ES" sz="1600" dirty="0"/>
              <a:t> en </a:t>
            </a:r>
            <a:r>
              <a:rPr lang="es-ES" sz="1600" dirty="0" err="1"/>
              <a:t>l’elaboració</a:t>
            </a:r>
            <a:r>
              <a:rPr lang="es-ES" sz="1600" dirty="0"/>
              <a:t> de </a:t>
            </a:r>
            <a:r>
              <a:rPr lang="es-ES" sz="1600" dirty="0" err="1"/>
              <a:t>determinats</a:t>
            </a:r>
            <a:r>
              <a:rPr lang="es-ES" sz="1600" dirty="0"/>
              <a:t> </a:t>
            </a:r>
            <a:r>
              <a:rPr lang="es-ES" sz="1600" dirty="0" err="1"/>
              <a:t>plans</a:t>
            </a:r>
            <a:r>
              <a:rPr lang="es-ES" sz="1600" dirty="0"/>
              <a:t> i programes </a:t>
            </a:r>
            <a:r>
              <a:rPr lang="es-ES" sz="1600" dirty="0" err="1"/>
              <a:t>relacionats</a:t>
            </a:r>
            <a:r>
              <a:rPr lang="es-ES" sz="1600" dirty="0"/>
              <a:t> </a:t>
            </a:r>
            <a:r>
              <a:rPr lang="es-ES" sz="1600" dirty="0" err="1"/>
              <a:t>amb</a:t>
            </a:r>
            <a:r>
              <a:rPr lang="es-ES" sz="1600" dirty="0"/>
              <a:t> el </a:t>
            </a:r>
            <a:r>
              <a:rPr lang="es-ES" sz="1600" dirty="0" err="1"/>
              <a:t>medi</a:t>
            </a:r>
            <a:r>
              <a:rPr lang="es-ES" sz="1600" dirty="0"/>
              <a:t> </a:t>
            </a:r>
            <a:r>
              <a:rPr lang="es-ES" sz="1600" dirty="0" err="1"/>
              <a:t>ambient</a:t>
            </a:r>
            <a:r>
              <a:rPr lang="es-ES" sz="1600" dirty="0"/>
              <a:t> i per la </a:t>
            </a:r>
            <a:r>
              <a:rPr lang="es-ES" sz="1600" dirty="0" err="1"/>
              <a:t>qual</a:t>
            </a:r>
            <a:r>
              <a:rPr lang="es-ES" sz="1600" dirty="0"/>
              <a:t> es </a:t>
            </a:r>
            <a:r>
              <a:rPr lang="es-ES" sz="1600" dirty="0" err="1"/>
              <a:t>modifi</a:t>
            </a:r>
            <a:r>
              <a:rPr lang="es-ES" sz="1600" dirty="0"/>
              <a:t> </a:t>
            </a:r>
            <a:r>
              <a:rPr lang="es-ES" sz="1600" dirty="0" err="1"/>
              <a:t>quen</a:t>
            </a:r>
            <a:r>
              <a:rPr lang="es-ES" sz="1600" dirty="0"/>
              <a:t> en el que es </a:t>
            </a:r>
            <a:r>
              <a:rPr lang="es-ES" sz="1600" dirty="0" err="1"/>
              <a:t>refereix</a:t>
            </a:r>
            <a:r>
              <a:rPr lang="es-ES" sz="1600" dirty="0"/>
              <a:t> a la </a:t>
            </a:r>
            <a:r>
              <a:rPr lang="es-ES" sz="1600" dirty="0" err="1"/>
              <a:t>participació</a:t>
            </a:r>
            <a:r>
              <a:rPr lang="es-ES" sz="1600" dirty="0"/>
              <a:t> del </a:t>
            </a:r>
            <a:r>
              <a:rPr lang="es-ES" sz="1600" dirty="0" err="1"/>
              <a:t>públic</a:t>
            </a:r>
            <a:r>
              <a:rPr lang="es-ES" sz="1600" dirty="0"/>
              <a:t> i </a:t>
            </a:r>
            <a:r>
              <a:rPr lang="es-ES" sz="1600" dirty="0" err="1"/>
              <a:t>l’accés</a:t>
            </a:r>
            <a:r>
              <a:rPr lang="es-ES" sz="1600" dirty="0"/>
              <a:t> a la </a:t>
            </a:r>
            <a:r>
              <a:rPr lang="es-ES" sz="1600" dirty="0" err="1"/>
              <a:t>justícia</a:t>
            </a:r>
            <a:r>
              <a:rPr lang="es-ES" sz="1600" dirty="0"/>
              <a:t>, les Directives 85/337/CEE i 96/61/CE del Consell</a:t>
            </a:r>
            <a:endParaRPr lang="ca-ES" altLang="ca-ES" sz="1600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600" u="sng" dirty="0"/>
              <a:t>Reglament (CE) 1367/2006</a:t>
            </a:r>
            <a:r>
              <a:rPr lang="ca-ES" sz="1600" dirty="0"/>
              <a:t> del Parlament i del Consell de 6 de setembre de 2006 relatiu a l’aplicació, a les institucions i a als organismes comunitaris, de les disposicions del Conveni </a:t>
            </a:r>
            <a:r>
              <a:rPr lang="ca-ES" sz="1600" dirty="0" err="1"/>
              <a:t>d’Aarhus</a:t>
            </a:r>
            <a:r>
              <a:rPr lang="ca-ES" sz="1600" dirty="0"/>
              <a:t> sobre l’accés a la informació, la participació del públic en la presa de decisions i l’accés a la justícia en matèria de medi ambient.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600" u="sng" dirty="0"/>
              <a:t>Decisió 2008/50/CE de la Comissió</a:t>
            </a:r>
            <a:r>
              <a:rPr lang="ca-ES" sz="1600" dirty="0"/>
              <a:t>, de 13 de desembre, per la qual, s’estableixen les disposicions d’aplicació del Reglament 1367/2006 del Parlament i del Consell relatiu al Conveni </a:t>
            </a:r>
            <a:r>
              <a:rPr lang="ca-ES" sz="1600" dirty="0" err="1"/>
              <a:t>d’Aarhus</a:t>
            </a:r>
            <a:r>
              <a:rPr lang="ca-ES" sz="1600" dirty="0"/>
              <a:t> en relació a les sol·licituds de revisió interna dels actes </a:t>
            </a:r>
            <a:r>
              <a:rPr lang="ca-ES" sz="1600" dirty="0" err="1"/>
              <a:t>adminstratius</a:t>
            </a:r>
            <a:r>
              <a:rPr lang="ca-ES" sz="1600" dirty="0"/>
              <a:t>. 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ca-ES" sz="1600" dirty="0"/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1800" b="1" dirty="0"/>
              <a:t>Espanya</a:t>
            </a:r>
            <a:r>
              <a:rPr lang="ca-ES" sz="1800" dirty="0"/>
              <a:t>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dirty="0"/>
              <a:t>Llei 27/2006, de 18 de juliol, per la que es regulen els drets d’accés a la informació, de participació pública i d’accés a la justícia en matèria de medi ambient.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2" cy="1143000"/>
          </a:xfrm>
        </p:spPr>
        <p:txBody>
          <a:bodyPr/>
          <a:lstStyle/>
          <a:p>
            <a:pPr algn="just"/>
            <a:r>
              <a:rPr lang="ca-ES" sz="2400" b="1" dirty="0"/>
              <a:t>4. L’accés a la informació ambiental: Difusió activa i passiva (I)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57369" y="1628800"/>
            <a:ext cx="8019087" cy="4896544"/>
          </a:xfrm>
        </p:spPr>
        <p:txBody>
          <a:bodyPr>
            <a:normAutofit fontScale="25000" lnSpcReduction="20000"/>
          </a:bodyPr>
          <a:lstStyle/>
          <a:p>
            <a:pPr marL="274320" indent="-274320" algn="just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7200" dirty="0"/>
              <a:t>El primer dels tres pilars:</a:t>
            </a:r>
          </a:p>
          <a:p>
            <a:pPr marL="274320" indent="-274320" algn="just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7200" b="1" dirty="0"/>
              <a:t>Drets d’accés a la informació ambiental (Article 3.1. Llei 27/2006)</a:t>
            </a:r>
            <a:r>
              <a:rPr lang="ca-ES" sz="7200" dirty="0"/>
              <a:t>: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a-ES" sz="7600" dirty="0"/>
              <a:t>Accedir a la informació ambiental en poder de les autoritats públiques, sense declarar un interès determinat.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a-ES" sz="7600" dirty="0"/>
              <a:t>A ser informats dels drets que atorga la Llei 27/2006 i a ser assessorats per al seu correcte exercici.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a-ES" sz="7600" dirty="0"/>
              <a:t>A ser assistits en la recerca d'informació.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a-ES" sz="7600" dirty="0"/>
              <a:t>A rebre la informació sol·licitada en els terminis màxims establerts.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a-ES" sz="7600" dirty="0"/>
              <a:t>A rebre la informació ambiental sol·licitada en la forma o format elegits.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a-ES" sz="7600" dirty="0"/>
              <a:t>A conèixer els motius pels quals no se'ls facilita la informació, totalment o parcialment, i els motius pels quals no se'ls facilita la informació en la forma o el format sol·licitats.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a-ES" sz="7600" dirty="0"/>
              <a:t>A conèixer el llistat de les taxes i preus exigibles per a la recepció de la informació sol·licitada, així com les circumstàncies en les quals es pot exigir o dispensar el pagament.</a:t>
            </a:r>
          </a:p>
          <a:p>
            <a:pPr algn="just">
              <a:lnSpc>
                <a:spcPct val="120000"/>
              </a:lnSpc>
              <a:buNone/>
            </a:pPr>
            <a:br>
              <a:rPr lang="pt-BR" sz="7800" dirty="0"/>
            </a:br>
            <a:endParaRPr lang="ca-ES" sz="78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pPr algn="just"/>
            <a:r>
              <a:rPr lang="ca-ES" sz="2400" b="1" dirty="0"/>
              <a:t>4. L’accés a la informació ambiental: Difusió activa i passiva (II)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772816"/>
            <a:ext cx="7772400" cy="4572000"/>
          </a:xfrm>
        </p:spPr>
        <p:txBody>
          <a:bodyPr/>
          <a:lstStyle/>
          <a:p>
            <a:pPr marL="274320" indent="-274320" algn="just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a-ES" sz="2000" u="sng" dirty="0"/>
              <a:t>Difusió activa</a:t>
            </a:r>
            <a:r>
              <a:rPr lang="ca-ES" sz="2000" dirty="0"/>
              <a:t>: </a:t>
            </a:r>
          </a:p>
          <a:p>
            <a:pPr lvl="1" algn="just">
              <a:buFont typeface="Wingdings" pitchFamily="2" charset="2"/>
              <a:buChar char="v"/>
            </a:pPr>
            <a:r>
              <a:rPr lang="ca-ES" sz="1800" dirty="0"/>
              <a:t>Sense sol·licitud prèvia</a:t>
            </a:r>
          </a:p>
          <a:p>
            <a:pPr lvl="1" algn="just">
              <a:buFont typeface="Wingdings" pitchFamily="2" charset="2"/>
              <a:buChar char="v"/>
            </a:pPr>
            <a:r>
              <a:rPr lang="ca-ES" sz="1800" u="sng" dirty="0"/>
              <a:t>Article 6. Obligacions específiques: </a:t>
            </a:r>
          </a:p>
          <a:p>
            <a:pPr lvl="2" algn="just"/>
            <a:r>
              <a:rPr lang="ca-ES" sz="1600" dirty="0"/>
              <a:t>Adoptar les mesures oportunes per assegurar la </a:t>
            </a:r>
            <a:r>
              <a:rPr lang="ca-ES" sz="1600" b="1" dirty="0"/>
              <a:t>difusió gradual de la informació ambiental</a:t>
            </a:r>
            <a:r>
              <a:rPr lang="ca-ES" sz="1600" dirty="0"/>
              <a:t> i la seva posada a disposició del públic de la manera més àmplia i sistemàtica possible.</a:t>
            </a:r>
          </a:p>
          <a:p>
            <a:pPr lvl="2" algn="just">
              <a:spcAft>
                <a:spcPts val="0"/>
              </a:spcAft>
            </a:pPr>
            <a:r>
              <a:rPr lang="ca-ES" sz="1600" dirty="0"/>
              <a:t>Adoptar les mesures necessàries per garantir que la informació ambiental es faci disponible de mica en mica en </a:t>
            </a:r>
            <a:r>
              <a:rPr lang="ca-ES" sz="1600" b="1" dirty="0"/>
              <a:t>bases de dades electròniques</a:t>
            </a:r>
            <a:r>
              <a:rPr lang="ca-ES" sz="1600" dirty="0"/>
              <a:t> de fàcil accés al públic a través de xarxes públiques de telecomunicacions.</a:t>
            </a:r>
          </a:p>
          <a:p>
            <a:pPr lvl="2" algn="just">
              <a:spcAft>
                <a:spcPts val="0"/>
              </a:spcAft>
            </a:pPr>
            <a:endParaRPr lang="ca-ES" sz="1600" dirty="0"/>
          </a:p>
          <a:p>
            <a:pPr lvl="1" algn="just">
              <a:buFont typeface="Wingdings" pitchFamily="2" charset="2"/>
              <a:buChar char="v"/>
            </a:pPr>
            <a:r>
              <a:rPr lang="ca-ES" sz="1800" u="sng" dirty="0"/>
              <a:t>Article 7. Contingut mínim de la informació objecte de difusió:</a:t>
            </a:r>
          </a:p>
          <a:p>
            <a:pPr lvl="2" algn="just">
              <a:buFont typeface="Wingdings" pitchFamily="2" charset="2"/>
              <a:buChar char="§"/>
            </a:pPr>
            <a:r>
              <a:rPr lang="ca-ES" sz="1600" dirty="0"/>
              <a:t>Textos legals sobre el medi ambient o relacionats amb la matèria.</a:t>
            </a:r>
          </a:p>
          <a:p>
            <a:pPr lvl="2" algn="just">
              <a:buFont typeface="Wingdings" pitchFamily="2" charset="2"/>
              <a:buChar char="§"/>
            </a:pPr>
            <a:r>
              <a:rPr lang="ca-ES" sz="1600" dirty="0"/>
              <a:t>Polítiques, programes i plans relatius al medi ambient.</a:t>
            </a:r>
          </a:p>
          <a:p>
            <a:endParaRPr lang="es-E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/>
          <a:lstStyle/>
          <a:p>
            <a:pPr algn="just"/>
            <a:r>
              <a:rPr lang="ca-ES" sz="2400" b="1" dirty="0"/>
              <a:t>4. L’accés a la informació ambiental: Difusió activa i passiva (III)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27584" y="1844824"/>
            <a:ext cx="7776864" cy="4104456"/>
          </a:xfrm>
        </p:spPr>
        <p:txBody>
          <a:bodyPr/>
          <a:lstStyle/>
          <a:p>
            <a:pPr lvl="2" algn="just">
              <a:buFont typeface="Wingdings" pitchFamily="2" charset="2"/>
              <a:buChar char="§"/>
            </a:pPr>
            <a:r>
              <a:rPr lang="ca-ES" sz="1600" dirty="0"/>
              <a:t>Dades o els resums de les dades derivades del seguiment de les activitats que afectin o puguin afectar el medi ambient.</a:t>
            </a:r>
          </a:p>
          <a:p>
            <a:pPr lvl="2" algn="just">
              <a:buFont typeface="Wingdings" pitchFamily="2" charset="2"/>
              <a:buChar char="§"/>
            </a:pPr>
            <a:r>
              <a:rPr lang="ca-ES" sz="1600" dirty="0"/>
              <a:t>Autoritzacions amb un efecte significatiu sobre el medi ambient i els acords en matèria de medi ambient / referència del lloc on es pot sol·licitar.</a:t>
            </a:r>
          </a:p>
          <a:p>
            <a:pPr lvl="2" algn="just">
              <a:buFont typeface="Wingdings" pitchFamily="2" charset="2"/>
              <a:buChar char="§"/>
            </a:pPr>
            <a:r>
              <a:rPr lang="ca-ES" sz="1600" dirty="0"/>
              <a:t>Estudis sobre l'impacte ambiental i avaluacions del risc relatius als elements del medi ambient</a:t>
            </a:r>
          </a:p>
          <a:p>
            <a:pPr lvl="2" algn="just">
              <a:buFont typeface="Wingdings" pitchFamily="2" charset="2"/>
              <a:buChar char="§"/>
            </a:pPr>
            <a:endParaRPr lang="ca-ES" sz="1600" dirty="0"/>
          </a:p>
          <a:p>
            <a:pPr lvl="1" algn="just">
              <a:buFont typeface="Wingdings" pitchFamily="2" charset="2"/>
              <a:buChar char="v"/>
            </a:pPr>
            <a:r>
              <a:rPr lang="ca-ES" sz="1800" u="sng" dirty="0"/>
              <a:t>Article 8. Informe sobre l’estat del medi ambient</a:t>
            </a:r>
          </a:p>
          <a:p>
            <a:pPr lvl="2" algn="just">
              <a:buFont typeface="Wingdings" pitchFamily="2" charset="2"/>
              <a:buChar char="§"/>
            </a:pPr>
            <a:r>
              <a:rPr lang="ca-ES" sz="1600" dirty="0"/>
              <a:t>Informe de conjuntura sobre l'estat del medi ambient (anual) i l’informe sobre l’estat del medi ambient cada 4 anys. Informes d’àmbit estatal i autonòmic. Han d'incloure dades sobre la qualitat del medi ambient i les pressions que aquest suporti, així com un sumari no tècnic que sigui comprensible per al públic. (Art. 8 Llei 27/2006).</a:t>
            </a:r>
          </a:p>
          <a:p>
            <a:pPr lvl="2" algn="just">
              <a:buFont typeface="Wingdings" pitchFamily="2" charset="2"/>
              <a:buChar char="§"/>
            </a:pPr>
            <a:endParaRPr lang="ca-ES" sz="1600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a-ES" sz="1800" dirty="0">
                <a:hlinkClick r:id="rId2"/>
              </a:rPr>
              <a:t>Enllaç Estat del Medi a Catalunya </a:t>
            </a:r>
            <a:endParaRPr lang="ca-ES" sz="1800" dirty="0"/>
          </a:p>
          <a:p>
            <a:pPr marL="593725" lvl="2" indent="0" algn="just">
              <a:buNone/>
            </a:pPr>
            <a:endParaRPr lang="ca-ES" sz="1800" dirty="0"/>
          </a:p>
          <a:p>
            <a:pPr lvl="2" algn="just">
              <a:lnSpc>
                <a:spcPct val="90000"/>
              </a:lnSpc>
              <a:buFont typeface="Wingdings" pitchFamily="2" charset="2"/>
              <a:buChar char="§"/>
            </a:pPr>
            <a:endParaRPr lang="ca-ES" sz="1800" dirty="0"/>
          </a:p>
          <a:p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6620</TotalTime>
  <Words>3242</Words>
  <Application>Microsoft Office PowerPoint</Application>
  <PresentationFormat>Presentació en pantalla (4:3)</PresentationFormat>
  <Paragraphs>245</Paragraphs>
  <Slides>30</Slides>
  <Notes>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30</vt:i4>
      </vt:variant>
    </vt:vector>
  </HeadingPairs>
  <TitlesOfParts>
    <vt:vector size="38" baseType="lpstr">
      <vt:lpstr>Arial</vt:lpstr>
      <vt:lpstr>Arial</vt:lpstr>
      <vt:lpstr>Calibri</vt:lpstr>
      <vt:lpstr>Franklin Gothic Book</vt:lpstr>
      <vt:lpstr>Perpetua</vt:lpstr>
      <vt:lpstr>Wingdings</vt:lpstr>
      <vt:lpstr>Wingdings 2</vt:lpstr>
      <vt:lpstr>Equidad</vt:lpstr>
      <vt:lpstr>Accés a la Informació Ambiental</vt:lpstr>
      <vt:lpstr>Índex</vt:lpstr>
      <vt:lpstr>1. El Conveni d’Aarhus</vt:lpstr>
      <vt:lpstr>1. El Conveni d’Aarhus</vt:lpstr>
      <vt:lpstr>2. Els tres pilars</vt:lpstr>
      <vt:lpstr>   3. L’impacte del Conveni d’Aarhus a la Unió Europea i a Espanya</vt:lpstr>
      <vt:lpstr>4. L’accés a la informació ambiental: Difusió activa i passiva (I)</vt:lpstr>
      <vt:lpstr>4. L’accés a la informació ambiental: Difusió activa i passiva (II)</vt:lpstr>
      <vt:lpstr>4. L’accés a la informació ambiental: Difusió activa i passiva (III)</vt:lpstr>
      <vt:lpstr>4. L’accés a la informació ambiental: Difusió activa i passiva (IV)</vt:lpstr>
      <vt:lpstr>4. L’accés a la informació ambiental: Difusió activa i passiva (V)</vt:lpstr>
      <vt:lpstr>4. L’accés a la informació ambiental: Difusió activa i passiva (VI)</vt:lpstr>
      <vt:lpstr>4. L’accés a la informació ambiental: Difusió activa i passiva (VII)</vt:lpstr>
      <vt:lpstr>4. L’accés a la informació ambiental: Difusió activa i passiva (VIII)</vt:lpstr>
      <vt:lpstr>4. L’accés a la informació ambiental: Difusió activa i passiva (IX)</vt:lpstr>
      <vt:lpstr>Presentació del PowerPoint</vt:lpstr>
      <vt:lpstr>Presentació del PowerPoint</vt:lpstr>
      <vt:lpstr>5. Qui són les autoritats públiques?</vt:lpstr>
      <vt:lpstr>Presentació del PowerPoint</vt:lpstr>
      <vt:lpstr>6. Qui pot sol·licitar informació ambiental?</vt:lpstr>
      <vt:lpstr>7. Què és informació ambiental?</vt:lpstr>
      <vt:lpstr>8. Hi ha excepcions?</vt:lpstr>
      <vt:lpstr>8. Hi ha excepcions?</vt:lpstr>
      <vt:lpstr>8. Hi ha excepcions?</vt:lpstr>
      <vt:lpstr>9. Quin és el procediment administratiu?</vt:lpstr>
      <vt:lpstr>10. Quin cost té?</vt:lpstr>
      <vt:lpstr>11. Procediments en defensa del dret d’accés la informació ambiental</vt:lpstr>
      <vt:lpstr> 11. Procediments en defensa del dret d’accés la informació ambiental </vt:lpstr>
      <vt:lpstr>Cas Pràctic: Accés a la informació sobre qualitat de l'aigua proporcionada a casa per una empresa privada.</vt:lpstr>
      <vt:lpstr>Enllaços d’interès comentats durant la ponència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 to environmental information</dc:title>
  <dc:creator>Àlex</dc:creator>
  <cp:lastModifiedBy>ARIADNA RIGAU CASTELLS</cp:lastModifiedBy>
  <cp:revision>286</cp:revision>
  <dcterms:created xsi:type="dcterms:W3CDTF">2011-11-30T16:13:44Z</dcterms:created>
  <dcterms:modified xsi:type="dcterms:W3CDTF">2021-11-15T16:06:19Z</dcterms:modified>
</cp:coreProperties>
</file>